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6" r:id="rId2"/>
    <p:sldId id="256" r:id="rId3"/>
    <p:sldId id="298" r:id="rId4"/>
    <p:sldId id="282" r:id="rId5"/>
    <p:sldId id="257" r:id="rId6"/>
    <p:sldId id="259" r:id="rId7"/>
    <p:sldId id="260" r:id="rId8"/>
    <p:sldId id="262" r:id="rId9"/>
    <p:sldId id="267" r:id="rId10"/>
    <p:sldId id="268" r:id="rId11"/>
    <p:sldId id="269" r:id="rId12"/>
    <p:sldId id="270" r:id="rId13"/>
    <p:sldId id="284" r:id="rId14"/>
    <p:sldId id="289" r:id="rId15"/>
    <p:sldId id="285" r:id="rId16"/>
    <p:sldId id="286" r:id="rId17"/>
    <p:sldId id="287" r:id="rId18"/>
    <p:sldId id="279" r:id="rId19"/>
    <p:sldId id="295" r:id="rId20"/>
    <p:sldId id="297" r:id="rId21"/>
    <p:sldId id="290" r:id="rId22"/>
    <p:sldId id="291" r:id="rId23"/>
    <p:sldId id="292" r:id="rId24"/>
    <p:sldId id="293" r:id="rId25"/>
    <p:sldId id="301" r:id="rId26"/>
    <p:sldId id="300" r:id="rId27"/>
    <p:sldId id="302" r:id="rId28"/>
  </p:sldIdLst>
  <p:sldSz cx="9144000" cy="6858000" type="screen4x3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35" autoAdjust="0"/>
  </p:normalViewPr>
  <p:slideViewPr>
    <p:cSldViewPr>
      <p:cViewPr varScale="1">
        <p:scale>
          <a:sx n="106" d="100"/>
          <a:sy n="106" d="100"/>
        </p:scale>
        <p:origin x="102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25F10-B40F-463B-96A9-F3F34CF102CA}" type="doc">
      <dgm:prSet loTypeId="urn:microsoft.com/office/officeart/2005/8/layout/hierarchy1" loCatId="hierarchy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DBC38DA-2F41-4A27-9941-6A44B536247A}">
      <dgm:prSet/>
      <dgm:spPr/>
      <dgm:t>
        <a:bodyPr/>
        <a:lstStyle/>
        <a:p>
          <a:r>
            <a:rPr lang="fr-FR" dirty="0"/>
            <a:t>Un rapport d’activité permet d’exposer les actions réalisées par l’association sur une période donnée</a:t>
          </a:r>
          <a:endParaRPr lang="en-US" dirty="0"/>
        </a:p>
      </dgm:t>
    </dgm:pt>
    <dgm:pt modelId="{BBFC181A-8388-44D6-8868-8BD9AD15C393}" type="parTrans" cxnId="{012A4AE3-8637-4655-B19F-F83DFB58D09C}">
      <dgm:prSet/>
      <dgm:spPr/>
      <dgm:t>
        <a:bodyPr/>
        <a:lstStyle/>
        <a:p>
          <a:endParaRPr lang="en-US"/>
        </a:p>
      </dgm:t>
    </dgm:pt>
    <dgm:pt modelId="{592822B7-E31B-491F-A058-93F0CB94F656}" type="sibTrans" cxnId="{012A4AE3-8637-4655-B19F-F83DFB58D09C}">
      <dgm:prSet/>
      <dgm:spPr/>
      <dgm:t>
        <a:bodyPr/>
        <a:lstStyle/>
        <a:p>
          <a:endParaRPr lang="en-US"/>
        </a:p>
      </dgm:t>
    </dgm:pt>
    <dgm:pt modelId="{94F01F8A-E8C0-4892-AD7A-5472CD56BB91}">
      <dgm:prSet/>
      <dgm:spPr/>
      <dgm:t>
        <a:bodyPr/>
        <a:lstStyle/>
        <a:p>
          <a:r>
            <a:rPr lang="fr-FR" dirty="0"/>
            <a:t>Le rapport d’activité est un compte-rendu écrit concernant l’activité de l’association</a:t>
          </a:r>
          <a:endParaRPr lang="en-US" dirty="0"/>
        </a:p>
      </dgm:t>
    </dgm:pt>
    <dgm:pt modelId="{082CB4C2-54E7-470D-B7F7-E4F11F32E167}" type="parTrans" cxnId="{60BF622F-7E40-443B-8A76-8B43A5C5C865}">
      <dgm:prSet/>
      <dgm:spPr/>
      <dgm:t>
        <a:bodyPr/>
        <a:lstStyle/>
        <a:p>
          <a:endParaRPr lang="en-US"/>
        </a:p>
      </dgm:t>
    </dgm:pt>
    <dgm:pt modelId="{516EE878-BF1A-4959-A32B-061C3047FA51}" type="sibTrans" cxnId="{60BF622F-7E40-443B-8A76-8B43A5C5C865}">
      <dgm:prSet/>
      <dgm:spPr/>
      <dgm:t>
        <a:bodyPr/>
        <a:lstStyle/>
        <a:p>
          <a:endParaRPr lang="en-US"/>
        </a:p>
      </dgm:t>
    </dgm:pt>
    <dgm:pt modelId="{7EC216A9-4D92-4B6B-89D1-86E96922F585}" type="pres">
      <dgm:prSet presAssocID="{A8725F10-B40F-463B-96A9-F3F34CF102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8321F41-17FE-4F6D-AF4A-B7D5EA1FE654}" type="pres">
      <dgm:prSet presAssocID="{8DBC38DA-2F41-4A27-9941-6A44B536247A}" presName="hierRoot1" presStyleCnt="0"/>
      <dgm:spPr/>
    </dgm:pt>
    <dgm:pt modelId="{273E22A6-7E8A-4203-8626-523CE8F06DC3}" type="pres">
      <dgm:prSet presAssocID="{8DBC38DA-2F41-4A27-9941-6A44B536247A}" presName="composite" presStyleCnt="0"/>
      <dgm:spPr/>
    </dgm:pt>
    <dgm:pt modelId="{E32FD731-F178-4FB4-9216-805C89297CDC}" type="pres">
      <dgm:prSet presAssocID="{8DBC38DA-2F41-4A27-9941-6A44B536247A}" presName="background" presStyleLbl="node0" presStyleIdx="0" presStyleCnt="2"/>
      <dgm:spPr/>
    </dgm:pt>
    <dgm:pt modelId="{3CE3863E-70B4-4C27-911D-E9276B50DC66}" type="pres">
      <dgm:prSet presAssocID="{8DBC38DA-2F41-4A27-9941-6A44B536247A}" presName="text" presStyleLbl="fgAcc0" presStyleIdx="0" presStyleCnt="2">
        <dgm:presLayoutVars>
          <dgm:chPref val="3"/>
        </dgm:presLayoutVars>
      </dgm:prSet>
      <dgm:spPr/>
    </dgm:pt>
    <dgm:pt modelId="{5577FD41-3D13-4A98-875C-4D1D1E76F9CA}" type="pres">
      <dgm:prSet presAssocID="{8DBC38DA-2F41-4A27-9941-6A44B536247A}" presName="hierChild2" presStyleCnt="0"/>
      <dgm:spPr/>
    </dgm:pt>
    <dgm:pt modelId="{603C2FB2-73B3-46B0-A5D4-C577C90C42FD}" type="pres">
      <dgm:prSet presAssocID="{94F01F8A-E8C0-4892-AD7A-5472CD56BB91}" presName="hierRoot1" presStyleCnt="0"/>
      <dgm:spPr/>
    </dgm:pt>
    <dgm:pt modelId="{26FFE2C6-EE1D-4718-A700-059AA5AA30F2}" type="pres">
      <dgm:prSet presAssocID="{94F01F8A-E8C0-4892-AD7A-5472CD56BB91}" presName="composite" presStyleCnt="0"/>
      <dgm:spPr/>
    </dgm:pt>
    <dgm:pt modelId="{6E70A3A2-E589-486E-8726-BB5C27B961BE}" type="pres">
      <dgm:prSet presAssocID="{94F01F8A-E8C0-4892-AD7A-5472CD56BB91}" presName="background" presStyleLbl="node0" presStyleIdx="1" presStyleCnt="2"/>
      <dgm:spPr/>
    </dgm:pt>
    <dgm:pt modelId="{D9A3987C-0338-4EDB-A875-112421D4FC51}" type="pres">
      <dgm:prSet presAssocID="{94F01F8A-E8C0-4892-AD7A-5472CD56BB91}" presName="text" presStyleLbl="fgAcc0" presStyleIdx="1" presStyleCnt="2">
        <dgm:presLayoutVars>
          <dgm:chPref val="3"/>
        </dgm:presLayoutVars>
      </dgm:prSet>
      <dgm:spPr/>
    </dgm:pt>
    <dgm:pt modelId="{D11525D6-46DF-4F3F-9AAE-152768AC1145}" type="pres">
      <dgm:prSet presAssocID="{94F01F8A-E8C0-4892-AD7A-5472CD56BB91}" presName="hierChild2" presStyleCnt="0"/>
      <dgm:spPr/>
    </dgm:pt>
  </dgm:ptLst>
  <dgm:cxnLst>
    <dgm:cxn modelId="{60BF622F-7E40-443B-8A76-8B43A5C5C865}" srcId="{A8725F10-B40F-463B-96A9-F3F34CF102CA}" destId="{94F01F8A-E8C0-4892-AD7A-5472CD56BB91}" srcOrd="1" destOrd="0" parTransId="{082CB4C2-54E7-470D-B7F7-E4F11F32E167}" sibTransId="{516EE878-BF1A-4959-A32B-061C3047FA51}"/>
    <dgm:cxn modelId="{D1624094-C8DA-44BE-923D-D6902CCD218E}" type="presOf" srcId="{94F01F8A-E8C0-4892-AD7A-5472CD56BB91}" destId="{D9A3987C-0338-4EDB-A875-112421D4FC51}" srcOrd="0" destOrd="0" presId="urn:microsoft.com/office/officeart/2005/8/layout/hierarchy1"/>
    <dgm:cxn modelId="{AE5FFAB7-AB5C-41CD-AFB2-293EA73608A9}" type="presOf" srcId="{A8725F10-B40F-463B-96A9-F3F34CF102CA}" destId="{7EC216A9-4D92-4B6B-89D1-86E96922F585}" srcOrd="0" destOrd="0" presId="urn:microsoft.com/office/officeart/2005/8/layout/hierarchy1"/>
    <dgm:cxn modelId="{012A4AE3-8637-4655-B19F-F83DFB58D09C}" srcId="{A8725F10-B40F-463B-96A9-F3F34CF102CA}" destId="{8DBC38DA-2F41-4A27-9941-6A44B536247A}" srcOrd="0" destOrd="0" parTransId="{BBFC181A-8388-44D6-8868-8BD9AD15C393}" sibTransId="{592822B7-E31B-491F-A058-93F0CB94F656}"/>
    <dgm:cxn modelId="{4FE29EF5-27B9-4AF0-A154-3EEB60E5D7C3}" type="presOf" srcId="{8DBC38DA-2F41-4A27-9941-6A44B536247A}" destId="{3CE3863E-70B4-4C27-911D-E9276B50DC66}" srcOrd="0" destOrd="0" presId="urn:microsoft.com/office/officeart/2005/8/layout/hierarchy1"/>
    <dgm:cxn modelId="{818E1A5F-2827-480F-BAF9-41E2EFACE5C0}" type="presParOf" srcId="{7EC216A9-4D92-4B6B-89D1-86E96922F585}" destId="{08321F41-17FE-4F6D-AF4A-B7D5EA1FE654}" srcOrd="0" destOrd="0" presId="urn:microsoft.com/office/officeart/2005/8/layout/hierarchy1"/>
    <dgm:cxn modelId="{57E86066-BFFF-445D-84E7-664C1A3C395D}" type="presParOf" srcId="{08321F41-17FE-4F6D-AF4A-B7D5EA1FE654}" destId="{273E22A6-7E8A-4203-8626-523CE8F06DC3}" srcOrd="0" destOrd="0" presId="urn:microsoft.com/office/officeart/2005/8/layout/hierarchy1"/>
    <dgm:cxn modelId="{77E57765-3839-44D5-A519-46DAD34F47D4}" type="presParOf" srcId="{273E22A6-7E8A-4203-8626-523CE8F06DC3}" destId="{E32FD731-F178-4FB4-9216-805C89297CDC}" srcOrd="0" destOrd="0" presId="urn:microsoft.com/office/officeart/2005/8/layout/hierarchy1"/>
    <dgm:cxn modelId="{C695BBB5-6E4E-4EF7-A6B8-26C61C9102B2}" type="presParOf" srcId="{273E22A6-7E8A-4203-8626-523CE8F06DC3}" destId="{3CE3863E-70B4-4C27-911D-E9276B50DC66}" srcOrd="1" destOrd="0" presId="urn:microsoft.com/office/officeart/2005/8/layout/hierarchy1"/>
    <dgm:cxn modelId="{578427F3-D776-4C9E-8B02-996580AF9172}" type="presParOf" srcId="{08321F41-17FE-4F6D-AF4A-B7D5EA1FE654}" destId="{5577FD41-3D13-4A98-875C-4D1D1E76F9CA}" srcOrd="1" destOrd="0" presId="urn:microsoft.com/office/officeart/2005/8/layout/hierarchy1"/>
    <dgm:cxn modelId="{D9A2324F-5C0E-4AA4-A485-02D5CFBFD22A}" type="presParOf" srcId="{7EC216A9-4D92-4B6B-89D1-86E96922F585}" destId="{603C2FB2-73B3-46B0-A5D4-C577C90C42FD}" srcOrd="1" destOrd="0" presId="urn:microsoft.com/office/officeart/2005/8/layout/hierarchy1"/>
    <dgm:cxn modelId="{A896BD44-17B3-4496-A7B7-2596BFF788AF}" type="presParOf" srcId="{603C2FB2-73B3-46B0-A5D4-C577C90C42FD}" destId="{26FFE2C6-EE1D-4718-A700-059AA5AA30F2}" srcOrd="0" destOrd="0" presId="urn:microsoft.com/office/officeart/2005/8/layout/hierarchy1"/>
    <dgm:cxn modelId="{52E8ABE5-826F-41CD-BCBB-D3284E9D15DC}" type="presParOf" srcId="{26FFE2C6-EE1D-4718-A700-059AA5AA30F2}" destId="{6E70A3A2-E589-486E-8726-BB5C27B961BE}" srcOrd="0" destOrd="0" presId="urn:microsoft.com/office/officeart/2005/8/layout/hierarchy1"/>
    <dgm:cxn modelId="{35AB5A3D-B90F-4575-BB7D-FB0006980872}" type="presParOf" srcId="{26FFE2C6-EE1D-4718-A700-059AA5AA30F2}" destId="{D9A3987C-0338-4EDB-A875-112421D4FC51}" srcOrd="1" destOrd="0" presId="urn:microsoft.com/office/officeart/2005/8/layout/hierarchy1"/>
    <dgm:cxn modelId="{7CACEBA1-984B-4459-813E-B69D2D6D9D1A}" type="presParOf" srcId="{603C2FB2-73B3-46B0-A5D4-C577C90C42FD}" destId="{D11525D6-46DF-4F3F-9AAE-152768AC114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94090B-D329-4315-A3C5-2C1FC9D7E6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F1D787-6590-4B39-A99C-8E76E6DD00B8}">
      <dgm:prSet/>
      <dgm:spPr/>
      <dgm:t>
        <a:bodyPr/>
        <a:lstStyle/>
        <a:p>
          <a:r>
            <a:rPr lang="fr-FR"/>
            <a:t>Mettre en valeur les réalisations effectuées et les résultats obtenus</a:t>
          </a:r>
          <a:endParaRPr lang="en-US"/>
        </a:p>
      </dgm:t>
    </dgm:pt>
    <dgm:pt modelId="{6436EBDA-6B5E-44AF-B107-74BFFEBE6EED}" type="parTrans" cxnId="{8F89AD27-31E8-4417-B50A-B9253DDD639F}">
      <dgm:prSet/>
      <dgm:spPr/>
      <dgm:t>
        <a:bodyPr/>
        <a:lstStyle/>
        <a:p>
          <a:endParaRPr lang="en-US"/>
        </a:p>
      </dgm:t>
    </dgm:pt>
    <dgm:pt modelId="{D6548248-15E2-45AB-9B11-27696D8227CB}" type="sibTrans" cxnId="{8F89AD27-31E8-4417-B50A-B9253DDD639F}">
      <dgm:prSet/>
      <dgm:spPr/>
      <dgm:t>
        <a:bodyPr/>
        <a:lstStyle/>
        <a:p>
          <a:endParaRPr lang="en-US"/>
        </a:p>
      </dgm:t>
    </dgm:pt>
    <dgm:pt modelId="{FFD16267-9099-4A58-9B00-5CB1A485B014}">
      <dgm:prSet/>
      <dgm:spPr/>
      <dgm:t>
        <a:bodyPr/>
        <a:lstStyle/>
        <a:p>
          <a:r>
            <a:rPr lang="fr-FR"/>
            <a:t>Permettre à son auteur de faire le point sur le travail effectué</a:t>
          </a:r>
          <a:endParaRPr lang="en-US"/>
        </a:p>
      </dgm:t>
    </dgm:pt>
    <dgm:pt modelId="{273363FD-70A1-4C07-8194-8DAFEFFC67B3}" type="parTrans" cxnId="{A742547C-AC3C-4195-A352-D9F94AF618DD}">
      <dgm:prSet/>
      <dgm:spPr/>
      <dgm:t>
        <a:bodyPr/>
        <a:lstStyle/>
        <a:p>
          <a:endParaRPr lang="en-US"/>
        </a:p>
      </dgm:t>
    </dgm:pt>
    <dgm:pt modelId="{8CBD9A52-BDD0-48CD-8377-4021A477809A}" type="sibTrans" cxnId="{A742547C-AC3C-4195-A352-D9F94AF618DD}">
      <dgm:prSet/>
      <dgm:spPr/>
      <dgm:t>
        <a:bodyPr/>
        <a:lstStyle/>
        <a:p>
          <a:endParaRPr lang="en-US"/>
        </a:p>
      </dgm:t>
    </dgm:pt>
    <dgm:pt modelId="{DA0671CB-11C4-41EC-9F70-88D5BF5769F6}">
      <dgm:prSet/>
      <dgm:spPr/>
      <dgm:t>
        <a:bodyPr/>
        <a:lstStyle/>
        <a:p>
          <a:r>
            <a:rPr lang="fr-FR" dirty="0"/>
            <a:t>Avoir une source d’information incontournable concernant un organisme ou une association</a:t>
          </a:r>
          <a:endParaRPr lang="en-US" dirty="0"/>
        </a:p>
      </dgm:t>
    </dgm:pt>
    <dgm:pt modelId="{1C5971E4-B325-4ACF-9D5C-9F84B6E5715E}" type="parTrans" cxnId="{07FC4903-3BF1-4AEA-93E6-31296D0010E6}">
      <dgm:prSet/>
      <dgm:spPr/>
      <dgm:t>
        <a:bodyPr/>
        <a:lstStyle/>
        <a:p>
          <a:endParaRPr lang="en-US"/>
        </a:p>
      </dgm:t>
    </dgm:pt>
    <dgm:pt modelId="{9FD673D1-9A97-49CA-98A4-66719845C9B0}" type="sibTrans" cxnId="{07FC4903-3BF1-4AEA-93E6-31296D0010E6}">
      <dgm:prSet/>
      <dgm:spPr/>
      <dgm:t>
        <a:bodyPr/>
        <a:lstStyle/>
        <a:p>
          <a:endParaRPr lang="en-US"/>
        </a:p>
      </dgm:t>
    </dgm:pt>
    <dgm:pt modelId="{A6FA0701-4204-4621-9029-04D09E598C90}">
      <dgm:prSet/>
      <dgm:spPr/>
      <dgm:t>
        <a:bodyPr/>
        <a:lstStyle/>
        <a:p>
          <a:r>
            <a:rPr lang="fr-FR" dirty="0"/>
            <a:t>Se constituer un outil de collecte de fonds ou de communication auprès de ses financeurs.</a:t>
          </a:r>
          <a:endParaRPr lang="en-US" dirty="0"/>
        </a:p>
      </dgm:t>
    </dgm:pt>
    <dgm:pt modelId="{70B50D98-E5D4-4D69-8283-E82E4F8B06AB}" type="parTrans" cxnId="{058A4ECE-6CA5-4822-91D8-CE9F0377C1AC}">
      <dgm:prSet/>
      <dgm:spPr/>
      <dgm:t>
        <a:bodyPr/>
        <a:lstStyle/>
        <a:p>
          <a:endParaRPr lang="en-US"/>
        </a:p>
      </dgm:t>
    </dgm:pt>
    <dgm:pt modelId="{71E173BD-CFC2-4F28-BC85-7A16373A37A7}" type="sibTrans" cxnId="{058A4ECE-6CA5-4822-91D8-CE9F0377C1AC}">
      <dgm:prSet/>
      <dgm:spPr/>
      <dgm:t>
        <a:bodyPr/>
        <a:lstStyle/>
        <a:p>
          <a:endParaRPr lang="en-US"/>
        </a:p>
      </dgm:t>
    </dgm:pt>
    <dgm:pt modelId="{861D9CD9-A7BB-4B9C-89D3-B651C3087827}" type="pres">
      <dgm:prSet presAssocID="{5E94090B-D329-4315-A3C5-2C1FC9D7E62D}" presName="linear" presStyleCnt="0">
        <dgm:presLayoutVars>
          <dgm:animLvl val="lvl"/>
          <dgm:resizeHandles val="exact"/>
        </dgm:presLayoutVars>
      </dgm:prSet>
      <dgm:spPr/>
    </dgm:pt>
    <dgm:pt modelId="{221359BC-03F4-4600-9324-9F30A9B96E13}" type="pres">
      <dgm:prSet presAssocID="{D0F1D787-6590-4B39-A99C-8E76E6DD00B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2FBA9FE-5EC8-4F4D-98C0-3B52263AD133}" type="pres">
      <dgm:prSet presAssocID="{D6548248-15E2-45AB-9B11-27696D8227CB}" presName="spacer" presStyleCnt="0"/>
      <dgm:spPr/>
    </dgm:pt>
    <dgm:pt modelId="{76DCB746-62C6-4BD5-AD0C-D10855ABD820}" type="pres">
      <dgm:prSet presAssocID="{FFD16267-9099-4A58-9B00-5CB1A485B01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C6C348B-8A89-4A26-9456-30F73B7F0AF6}" type="pres">
      <dgm:prSet presAssocID="{8CBD9A52-BDD0-48CD-8377-4021A477809A}" presName="spacer" presStyleCnt="0"/>
      <dgm:spPr/>
    </dgm:pt>
    <dgm:pt modelId="{1BFD0DAD-3881-4B89-9F70-6711144C3F03}" type="pres">
      <dgm:prSet presAssocID="{DA0671CB-11C4-41EC-9F70-88D5BF5769F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3AAA666-4B07-4976-A88B-B6A7AEB12D42}" type="pres">
      <dgm:prSet presAssocID="{9FD673D1-9A97-49CA-98A4-66719845C9B0}" presName="spacer" presStyleCnt="0"/>
      <dgm:spPr/>
    </dgm:pt>
    <dgm:pt modelId="{E8A536B3-255E-4AF1-96E5-0A8918B98D91}" type="pres">
      <dgm:prSet presAssocID="{A6FA0701-4204-4621-9029-04D09E598C9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7FC4903-3BF1-4AEA-93E6-31296D0010E6}" srcId="{5E94090B-D329-4315-A3C5-2C1FC9D7E62D}" destId="{DA0671CB-11C4-41EC-9F70-88D5BF5769F6}" srcOrd="2" destOrd="0" parTransId="{1C5971E4-B325-4ACF-9D5C-9F84B6E5715E}" sibTransId="{9FD673D1-9A97-49CA-98A4-66719845C9B0}"/>
    <dgm:cxn modelId="{526B5C19-5C88-4C85-978A-57D468D7E8F4}" type="presOf" srcId="{5E94090B-D329-4315-A3C5-2C1FC9D7E62D}" destId="{861D9CD9-A7BB-4B9C-89D3-B651C3087827}" srcOrd="0" destOrd="0" presId="urn:microsoft.com/office/officeart/2005/8/layout/vList2"/>
    <dgm:cxn modelId="{8F89AD27-31E8-4417-B50A-B9253DDD639F}" srcId="{5E94090B-D329-4315-A3C5-2C1FC9D7E62D}" destId="{D0F1D787-6590-4B39-A99C-8E76E6DD00B8}" srcOrd="0" destOrd="0" parTransId="{6436EBDA-6B5E-44AF-B107-74BFFEBE6EED}" sibTransId="{D6548248-15E2-45AB-9B11-27696D8227CB}"/>
    <dgm:cxn modelId="{0B36B33A-4963-4F37-B556-E6A36414AEB4}" type="presOf" srcId="{A6FA0701-4204-4621-9029-04D09E598C90}" destId="{E8A536B3-255E-4AF1-96E5-0A8918B98D91}" srcOrd="0" destOrd="0" presId="urn:microsoft.com/office/officeart/2005/8/layout/vList2"/>
    <dgm:cxn modelId="{4B70C978-BD31-43E9-8F5C-F1921BC27927}" type="presOf" srcId="{FFD16267-9099-4A58-9B00-5CB1A485B014}" destId="{76DCB746-62C6-4BD5-AD0C-D10855ABD820}" srcOrd="0" destOrd="0" presId="urn:microsoft.com/office/officeart/2005/8/layout/vList2"/>
    <dgm:cxn modelId="{A742547C-AC3C-4195-A352-D9F94AF618DD}" srcId="{5E94090B-D329-4315-A3C5-2C1FC9D7E62D}" destId="{FFD16267-9099-4A58-9B00-5CB1A485B014}" srcOrd="1" destOrd="0" parTransId="{273363FD-70A1-4C07-8194-8DAFEFFC67B3}" sibTransId="{8CBD9A52-BDD0-48CD-8377-4021A477809A}"/>
    <dgm:cxn modelId="{727BE69F-3AAB-4A82-AE3A-FDC469AC9B04}" type="presOf" srcId="{D0F1D787-6590-4B39-A99C-8E76E6DD00B8}" destId="{221359BC-03F4-4600-9324-9F30A9B96E13}" srcOrd="0" destOrd="0" presId="urn:microsoft.com/office/officeart/2005/8/layout/vList2"/>
    <dgm:cxn modelId="{8F771AB1-3872-41F7-875B-58EAFDF32EDF}" type="presOf" srcId="{DA0671CB-11C4-41EC-9F70-88D5BF5769F6}" destId="{1BFD0DAD-3881-4B89-9F70-6711144C3F03}" srcOrd="0" destOrd="0" presId="urn:microsoft.com/office/officeart/2005/8/layout/vList2"/>
    <dgm:cxn modelId="{058A4ECE-6CA5-4822-91D8-CE9F0377C1AC}" srcId="{5E94090B-D329-4315-A3C5-2C1FC9D7E62D}" destId="{A6FA0701-4204-4621-9029-04D09E598C90}" srcOrd="3" destOrd="0" parTransId="{70B50D98-E5D4-4D69-8283-E82E4F8B06AB}" sibTransId="{71E173BD-CFC2-4F28-BC85-7A16373A37A7}"/>
    <dgm:cxn modelId="{9528CF66-7D2A-4E56-9F64-FD5AA58D1224}" type="presParOf" srcId="{861D9CD9-A7BB-4B9C-89D3-B651C3087827}" destId="{221359BC-03F4-4600-9324-9F30A9B96E13}" srcOrd="0" destOrd="0" presId="urn:microsoft.com/office/officeart/2005/8/layout/vList2"/>
    <dgm:cxn modelId="{583DB181-8625-481C-B993-CB0B9D2D7BFF}" type="presParOf" srcId="{861D9CD9-A7BB-4B9C-89D3-B651C3087827}" destId="{62FBA9FE-5EC8-4F4D-98C0-3B52263AD133}" srcOrd="1" destOrd="0" presId="urn:microsoft.com/office/officeart/2005/8/layout/vList2"/>
    <dgm:cxn modelId="{1DBCD814-B8FE-4FD3-A14A-F7DDE21FA7A3}" type="presParOf" srcId="{861D9CD9-A7BB-4B9C-89D3-B651C3087827}" destId="{76DCB746-62C6-4BD5-AD0C-D10855ABD820}" srcOrd="2" destOrd="0" presId="urn:microsoft.com/office/officeart/2005/8/layout/vList2"/>
    <dgm:cxn modelId="{72A86558-33BB-4521-96CC-D3474A971F97}" type="presParOf" srcId="{861D9CD9-A7BB-4B9C-89D3-B651C3087827}" destId="{9C6C348B-8A89-4A26-9456-30F73B7F0AF6}" srcOrd="3" destOrd="0" presId="urn:microsoft.com/office/officeart/2005/8/layout/vList2"/>
    <dgm:cxn modelId="{A7437544-154A-425D-8BB7-BBD0D2F052CA}" type="presParOf" srcId="{861D9CD9-A7BB-4B9C-89D3-B651C3087827}" destId="{1BFD0DAD-3881-4B89-9F70-6711144C3F03}" srcOrd="4" destOrd="0" presId="urn:microsoft.com/office/officeart/2005/8/layout/vList2"/>
    <dgm:cxn modelId="{AD0BB21F-C458-4699-AD1F-7D5C58843952}" type="presParOf" srcId="{861D9CD9-A7BB-4B9C-89D3-B651C3087827}" destId="{B3AAA666-4B07-4976-A88B-B6A7AEB12D42}" srcOrd="5" destOrd="0" presId="urn:microsoft.com/office/officeart/2005/8/layout/vList2"/>
    <dgm:cxn modelId="{457B509B-F89B-4661-90B8-795498AB9828}" type="presParOf" srcId="{861D9CD9-A7BB-4B9C-89D3-B651C3087827}" destId="{E8A536B3-255E-4AF1-96E5-0A8918B98D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382D28-F88E-449A-A0CA-727787EA4BC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7BB230C-0F59-401C-BC22-889D06C52800}">
      <dgm:prSet/>
      <dgm:spPr/>
      <dgm:t>
        <a:bodyPr/>
        <a:lstStyle/>
        <a:p>
          <a:r>
            <a:rPr lang="fr-FR"/>
            <a:t>Privilégiez le style simple et concis</a:t>
          </a:r>
          <a:endParaRPr lang="en-US"/>
        </a:p>
      </dgm:t>
    </dgm:pt>
    <dgm:pt modelId="{B1C4CB84-A6C1-492F-8411-4D7D99617251}" type="parTrans" cxnId="{0E2D5D68-F5C2-48A9-B85F-E02207B7EC8A}">
      <dgm:prSet/>
      <dgm:spPr/>
      <dgm:t>
        <a:bodyPr/>
        <a:lstStyle/>
        <a:p>
          <a:endParaRPr lang="en-US"/>
        </a:p>
      </dgm:t>
    </dgm:pt>
    <dgm:pt modelId="{90A00CB5-3C59-4FE0-9C51-D3CEFDD57F59}" type="sibTrans" cxnId="{0E2D5D68-F5C2-48A9-B85F-E02207B7EC8A}">
      <dgm:prSet/>
      <dgm:spPr/>
      <dgm:t>
        <a:bodyPr/>
        <a:lstStyle/>
        <a:p>
          <a:endParaRPr lang="en-US"/>
        </a:p>
      </dgm:t>
    </dgm:pt>
    <dgm:pt modelId="{01F11A24-6DD9-4ACC-8970-9C9B85B6DD5D}">
      <dgm:prSet/>
      <dgm:spPr/>
      <dgm:t>
        <a:bodyPr/>
        <a:lstStyle/>
        <a:p>
          <a:r>
            <a:rPr lang="fr-FR"/>
            <a:t>Optez pour des termes reflétant l’action</a:t>
          </a:r>
          <a:endParaRPr lang="en-US"/>
        </a:p>
      </dgm:t>
    </dgm:pt>
    <dgm:pt modelId="{DAD1EA61-345D-4397-B3B4-46787D7A08E6}" type="parTrans" cxnId="{BB01234D-8307-4EA1-B646-256F1A425993}">
      <dgm:prSet/>
      <dgm:spPr/>
      <dgm:t>
        <a:bodyPr/>
        <a:lstStyle/>
        <a:p>
          <a:endParaRPr lang="en-US"/>
        </a:p>
      </dgm:t>
    </dgm:pt>
    <dgm:pt modelId="{1FCA9576-823B-4F93-B01F-46E20FDF5CFF}" type="sibTrans" cxnId="{BB01234D-8307-4EA1-B646-256F1A425993}">
      <dgm:prSet/>
      <dgm:spPr/>
      <dgm:t>
        <a:bodyPr/>
        <a:lstStyle/>
        <a:p>
          <a:endParaRPr lang="en-US"/>
        </a:p>
      </dgm:t>
    </dgm:pt>
    <dgm:pt modelId="{239072C5-AA05-4E5A-9B58-DCCF0651237A}">
      <dgm:prSet/>
      <dgm:spPr/>
      <dgm:t>
        <a:bodyPr/>
        <a:lstStyle/>
        <a:p>
          <a:r>
            <a:rPr lang="fr-FR"/>
            <a:t>Mentionnez les dates de début et de fin de l’activité concernée</a:t>
          </a:r>
          <a:endParaRPr lang="en-US"/>
        </a:p>
      </dgm:t>
    </dgm:pt>
    <dgm:pt modelId="{438FAC92-E2F2-496C-AA76-FE193C7B8122}" type="parTrans" cxnId="{7502281D-E03E-4AAC-926E-A7DFC32782C9}">
      <dgm:prSet/>
      <dgm:spPr/>
      <dgm:t>
        <a:bodyPr/>
        <a:lstStyle/>
        <a:p>
          <a:endParaRPr lang="en-US"/>
        </a:p>
      </dgm:t>
    </dgm:pt>
    <dgm:pt modelId="{C37549EB-EA43-4A4E-8482-122C924403C2}" type="sibTrans" cxnId="{7502281D-E03E-4AAC-926E-A7DFC32782C9}">
      <dgm:prSet/>
      <dgm:spPr/>
      <dgm:t>
        <a:bodyPr/>
        <a:lstStyle/>
        <a:p>
          <a:endParaRPr lang="en-US"/>
        </a:p>
      </dgm:t>
    </dgm:pt>
    <dgm:pt modelId="{96F4A649-A07E-41E4-AD4E-5FB741A834CC}">
      <dgm:prSet/>
      <dgm:spPr/>
      <dgm:t>
        <a:bodyPr/>
        <a:lstStyle/>
        <a:p>
          <a:r>
            <a:rPr lang="fr-FR"/>
            <a:t>Apportez une attention toute particulière à la syntaxe, à la ponctuation et à l’orthographe</a:t>
          </a:r>
          <a:endParaRPr lang="en-US"/>
        </a:p>
      </dgm:t>
    </dgm:pt>
    <dgm:pt modelId="{21C65387-ECB8-4BA7-A1EE-1A04C9002368}" type="parTrans" cxnId="{7349F773-5A33-4AC1-9417-E350C43FBF28}">
      <dgm:prSet/>
      <dgm:spPr/>
      <dgm:t>
        <a:bodyPr/>
        <a:lstStyle/>
        <a:p>
          <a:endParaRPr lang="en-US"/>
        </a:p>
      </dgm:t>
    </dgm:pt>
    <dgm:pt modelId="{335042D1-E2EB-4A40-A152-5787020D62D9}" type="sibTrans" cxnId="{7349F773-5A33-4AC1-9417-E350C43FBF28}">
      <dgm:prSet/>
      <dgm:spPr/>
      <dgm:t>
        <a:bodyPr/>
        <a:lstStyle/>
        <a:p>
          <a:endParaRPr lang="en-US"/>
        </a:p>
      </dgm:t>
    </dgm:pt>
    <dgm:pt modelId="{B8F79628-A547-45CF-BE15-7576B73C55B8}">
      <dgm:prSet/>
      <dgm:spPr/>
      <dgm:t>
        <a:bodyPr/>
        <a:lstStyle/>
        <a:p>
          <a:r>
            <a:rPr lang="fr-FR"/>
            <a:t>D’une manière générale, évitez les termes trop techniques et les longues énumérations</a:t>
          </a:r>
          <a:endParaRPr lang="en-US"/>
        </a:p>
      </dgm:t>
    </dgm:pt>
    <dgm:pt modelId="{4BF4B202-AC64-4D88-906E-B09E02FAC0E9}" type="parTrans" cxnId="{70FC1D2A-9719-417A-96A9-84808BDAEF7C}">
      <dgm:prSet/>
      <dgm:spPr/>
      <dgm:t>
        <a:bodyPr/>
        <a:lstStyle/>
        <a:p>
          <a:endParaRPr lang="en-US"/>
        </a:p>
      </dgm:t>
    </dgm:pt>
    <dgm:pt modelId="{CFA2AA3C-1DFD-49B1-BD97-4BADEB207147}" type="sibTrans" cxnId="{70FC1D2A-9719-417A-96A9-84808BDAEF7C}">
      <dgm:prSet/>
      <dgm:spPr/>
      <dgm:t>
        <a:bodyPr/>
        <a:lstStyle/>
        <a:p>
          <a:endParaRPr lang="en-US"/>
        </a:p>
      </dgm:t>
    </dgm:pt>
    <dgm:pt modelId="{33496EB3-920F-427A-BBAF-02FB621C386C}" type="pres">
      <dgm:prSet presAssocID="{DD382D28-F88E-449A-A0CA-727787EA4BCD}" presName="Name0" presStyleCnt="0">
        <dgm:presLayoutVars>
          <dgm:dir/>
          <dgm:animLvl val="lvl"/>
          <dgm:resizeHandles val="exact"/>
        </dgm:presLayoutVars>
      </dgm:prSet>
      <dgm:spPr/>
    </dgm:pt>
    <dgm:pt modelId="{B1C01637-18DE-4645-BCFE-B4128931B20D}" type="pres">
      <dgm:prSet presAssocID="{B8F79628-A547-45CF-BE15-7576B73C55B8}" presName="boxAndChildren" presStyleCnt="0"/>
      <dgm:spPr/>
    </dgm:pt>
    <dgm:pt modelId="{6203F229-5C4A-4204-B877-3B4F632E3376}" type="pres">
      <dgm:prSet presAssocID="{B8F79628-A547-45CF-BE15-7576B73C55B8}" presName="parentTextBox" presStyleLbl="node1" presStyleIdx="0" presStyleCnt="5"/>
      <dgm:spPr/>
    </dgm:pt>
    <dgm:pt modelId="{0F55FDE1-F86D-42FC-97B2-45E519F4E655}" type="pres">
      <dgm:prSet presAssocID="{335042D1-E2EB-4A40-A152-5787020D62D9}" presName="sp" presStyleCnt="0"/>
      <dgm:spPr/>
    </dgm:pt>
    <dgm:pt modelId="{7942824E-BCD2-476A-9EAB-446713962301}" type="pres">
      <dgm:prSet presAssocID="{96F4A649-A07E-41E4-AD4E-5FB741A834CC}" presName="arrowAndChildren" presStyleCnt="0"/>
      <dgm:spPr/>
    </dgm:pt>
    <dgm:pt modelId="{9BE55526-6E95-4DA5-8FEE-D501A0296ED7}" type="pres">
      <dgm:prSet presAssocID="{96F4A649-A07E-41E4-AD4E-5FB741A834CC}" presName="parentTextArrow" presStyleLbl="node1" presStyleIdx="1" presStyleCnt="5"/>
      <dgm:spPr/>
    </dgm:pt>
    <dgm:pt modelId="{136737D8-86B0-49FC-A2A4-51E17E93B43F}" type="pres">
      <dgm:prSet presAssocID="{C37549EB-EA43-4A4E-8482-122C924403C2}" presName="sp" presStyleCnt="0"/>
      <dgm:spPr/>
    </dgm:pt>
    <dgm:pt modelId="{5C490A43-E9F2-4FC5-B2AA-B1BFF12302E1}" type="pres">
      <dgm:prSet presAssocID="{239072C5-AA05-4E5A-9B58-DCCF0651237A}" presName="arrowAndChildren" presStyleCnt="0"/>
      <dgm:spPr/>
    </dgm:pt>
    <dgm:pt modelId="{06B46B73-FB62-44D0-A4B9-A81B342A1221}" type="pres">
      <dgm:prSet presAssocID="{239072C5-AA05-4E5A-9B58-DCCF0651237A}" presName="parentTextArrow" presStyleLbl="node1" presStyleIdx="2" presStyleCnt="5"/>
      <dgm:spPr/>
    </dgm:pt>
    <dgm:pt modelId="{43F4D84C-4DA2-4A5C-9C2E-DA7A443B6030}" type="pres">
      <dgm:prSet presAssocID="{1FCA9576-823B-4F93-B01F-46E20FDF5CFF}" presName="sp" presStyleCnt="0"/>
      <dgm:spPr/>
    </dgm:pt>
    <dgm:pt modelId="{2A4F4384-B7B1-4B27-8A77-DEFADCE16C52}" type="pres">
      <dgm:prSet presAssocID="{01F11A24-6DD9-4ACC-8970-9C9B85B6DD5D}" presName="arrowAndChildren" presStyleCnt="0"/>
      <dgm:spPr/>
    </dgm:pt>
    <dgm:pt modelId="{5219760C-A356-4343-8841-720393C48746}" type="pres">
      <dgm:prSet presAssocID="{01F11A24-6DD9-4ACC-8970-9C9B85B6DD5D}" presName="parentTextArrow" presStyleLbl="node1" presStyleIdx="3" presStyleCnt="5"/>
      <dgm:spPr/>
    </dgm:pt>
    <dgm:pt modelId="{E12538D5-247F-47CC-AB7B-20CC996A46C1}" type="pres">
      <dgm:prSet presAssocID="{90A00CB5-3C59-4FE0-9C51-D3CEFDD57F59}" presName="sp" presStyleCnt="0"/>
      <dgm:spPr/>
    </dgm:pt>
    <dgm:pt modelId="{52CB6A4E-5351-4B21-A79C-7421FE061940}" type="pres">
      <dgm:prSet presAssocID="{07BB230C-0F59-401C-BC22-889D06C52800}" presName="arrowAndChildren" presStyleCnt="0"/>
      <dgm:spPr/>
    </dgm:pt>
    <dgm:pt modelId="{278582D5-4A72-4E8F-A9B6-44DF49F07685}" type="pres">
      <dgm:prSet presAssocID="{07BB230C-0F59-401C-BC22-889D06C52800}" presName="parentTextArrow" presStyleLbl="node1" presStyleIdx="4" presStyleCnt="5"/>
      <dgm:spPr/>
    </dgm:pt>
  </dgm:ptLst>
  <dgm:cxnLst>
    <dgm:cxn modelId="{7502281D-E03E-4AAC-926E-A7DFC32782C9}" srcId="{DD382D28-F88E-449A-A0CA-727787EA4BCD}" destId="{239072C5-AA05-4E5A-9B58-DCCF0651237A}" srcOrd="2" destOrd="0" parTransId="{438FAC92-E2F2-496C-AA76-FE193C7B8122}" sibTransId="{C37549EB-EA43-4A4E-8482-122C924403C2}"/>
    <dgm:cxn modelId="{70FC1D2A-9719-417A-96A9-84808BDAEF7C}" srcId="{DD382D28-F88E-449A-A0CA-727787EA4BCD}" destId="{B8F79628-A547-45CF-BE15-7576B73C55B8}" srcOrd="4" destOrd="0" parTransId="{4BF4B202-AC64-4D88-906E-B09E02FAC0E9}" sibTransId="{CFA2AA3C-1DFD-49B1-BD97-4BADEB207147}"/>
    <dgm:cxn modelId="{82B1D02D-CF73-4D2A-840F-7AEF89564C74}" type="presOf" srcId="{07BB230C-0F59-401C-BC22-889D06C52800}" destId="{278582D5-4A72-4E8F-A9B6-44DF49F07685}" srcOrd="0" destOrd="0" presId="urn:microsoft.com/office/officeart/2005/8/layout/process4"/>
    <dgm:cxn modelId="{AB50513E-4D68-4FC6-ACCF-298E9B317CC9}" type="presOf" srcId="{B8F79628-A547-45CF-BE15-7576B73C55B8}" destId="{6203F229-5C4A-4204-B877-3B4F632E3376}" srcOrd="0" destOrd="0" presId="urn:microsoft.com/office/officeart/2005/8/layout/process4"/>
    <dgm:cxn modelId="{0E2D5D68-F5C2-48A9-B85F-E02207B7EC8A}" srcId="{DD382D28-F88E-449A-A0CA-727787EA4BCD}" destId="{07BB230C-0F59-401C-BC22-889D06C52800}" srcOrd="0" destOrd="0" parTransId="{B1C4CB84-A6C1-492F-8411-4D7D99617251}" sibTransId="{90A00CB5-3C59-4FE0-9C51-D3CEFDD57F59}"/>
    <dgm:cxn modelId="{BB01234D-8307-4EA1-B646-256F1A425993}" srcId="{DD382D28-F88E-449A-A0CA-727787EA4BCD}" destId="{01F11A24-6DD9-4ACC-8970-9C9B85B6DD5D}" srcOrd="1" destOrd="0" parTransId="{DAD1EA61-345D-4397-B3B4-46787D7A08E6}" sibTransId="{1FCA9576-823B-4F93-B01F-46E20FDF5CFF}"/>
    <dgm:cxn modelId="{7349F773-5A33-4AC1-9417-E350C43FBF28}" srcId="{DD382D28-F88E-449A-A0CA-727787EA4BCD}" destId="{96F4A649-A07E-41E4-AD4E-5FB741A834CC}" srcOrd="3" destOrd="0" parTransId="{21C65387-ECB8-4BA7-A1EE-1A04C9002368}" sibTransId="{335042D1-E2EB-4A40-A152-5787020D62D9}"/>
    <dgm:cxn modelId="{02395174-8D84-450E-9FAB-C03241021834}" type="presOf" srcId="{01F11A24-6DD9-4ACC-8970-9C9B85B6DD5D}" destId="{5219760C-A356-4343-8841-720393C48746}" srcOrd="0" destOrd="0" presId="urn:microsoft.com/office/officeart/2005/8/layout/process4"/>
    <dgm:cxn modelId="{189098CA-0D5B-40F5-A433-EAE7BBDAE14D}" type="presOf" srcId="{239072C5-AA05-4E5A-9B58-DCCF0651237A}" destId="{06B46B73-FB62-44D0-A4B9-A81B342A1221}" srcOrd="0" destOrd="0" presId="urn:microsoft.com/office/officeart/2005/8/layout/process4"/>
    <dgm:cxn modelId="{21B697D5-9F9A-4662-BCD4-F8B1873A85C2}" type="presOf" srcId="{DD382D28-F88E-449A-A0CA-727787EA4BCD}" destId="{33496EB3-920F-427A-BBAF-02FB621C386C}" srcOrd="0" destOrd="0" presId="urn:microsoft.com/office/officeart/2005/8/layout/process4"/>
    <dgm:cxn modelId="{5A1EFDDB-B1E7-4130-85C5-CE77E62C7887}" type="presOf" srcId="{96F4A649-A07E-41E4-AD4E-5FB741A834CC}" destId="{9BE55526-6E95-4DA5-8FEE-D501A0296ED7}" srcOrd="0" destOrd="0" presId="urn:microsoft.com/office/officeart/2005/8/layout/process4"/>
    <dgm:cxn modelId="{11374E29-C0CD-4B84-90E0-6EE8E225A323}" type="presParOf" srcId="{33496EB3-920F-427A-BBAF-02FB621C386C}" destId="{B1C01637-18DE-4645-BCFE-B4128931B20D}" srcOrd="0" destOrd="0" presId="urn:microsoft.com/office/officeart/2005/8/layout/process4"/>
    <dgm:cxn modelId="{F0D44C65-1718-42DD-B9F9-CC0968FA698A}" type="presParOf" srcId="{B1C01637-18DE-4645-BCFE-B4128931B20D}" destId="{6203F229-5C4A-4204-B877-3B4F632E3376}" srcOrd="0" destOrd="0" presId="urn:microsoft.com/office/officeart/2005/8/layout/process4"/>
    <dgm:cxn modelId="{1EE4AAE4-CAC6-4FAE-BAB3-8B485F3B6A8E}" type="presParOf" srcId="{33496EB3-920F-427A-BBAF-02FB621C386C}" destId="{0F55FDE1-F86D-42FC-97B2-45E519F4E655}" srcOrd="1" destOrd="0" presId="urn:microsoft.com/office/officeart/2005/8/layout/process4"/>
    <dgm:cxn modelId="{10E6CC98-0D5D-4FFA-A4A0-5CD1DC31860B}" type="presParOf" srcId="{33496EB3-920F-427A-BBAF-02FB621C386C}" destId="{7942824E-BCD2-476A-9EAB-446713962301}" srcOrd="2" destOrd="0" presId="urn:microsoft.com/office/officeart/2005/8/layout/process4"/>
    <dgm:cxn modelId="{F85340C0-9DA3-46C4-9B3E-56C0743BC058}" type="presParOf" srcId="{7942824E-BCD2-476A-9EAB-446713962301}" destId="{9BE55526-6E95-4DA5-8FEE-D501A0296ED7}" srcOrd="0" destOrd="0" presId="urn:microsoft.com/office/officeart/2005/8/layout/process4"/>
    <dgm:cxn modelId="{DCDA8182-E8FD-4EC9-96C3-5D3343E931A1}" type="presParOf" srcId="{33496EB3-920F-427A-BBAF-02FB621C386C}" destId="{136737D8-86B0-49FC-A2A4-51E17E93B43F}" srcOrd="3" destOrd="0" presId="urn:microsoft.com/office/officeart/2005/8/layout/process4"/>
    <dgm:cxn modelId="{A58EE263-480F-4146-A2E0-EE3B7A283D7C}" type="presParOf" srcId="{33496EB3-920F-427A-BBAF-02FB621C386C}" destId="{5C490A43-E9F2-4FC5-B2AA-B1BFF12302E1}" srcOrd="4" destOrd="0" presId="urn:microsoft.com/office/officeart/2005/8/layout/process4"/>
    <dgm:cxn modelId="{AE458C12-2D71-41DD-991F-6E8D8CAED692}" type="presParOf" srcId="{5C490A43-E9F2-4FC5-B2AA-B1BFF12302E1}" destId="{06B46B73-FB62-44D0-A4B9-A81B342A1221}" srcOrd="0" destOrd="0" presId="urn:microsoft.com/office/officeart/2005/8/layout/process4"/>
    <dgm:cxn modelId="{2715DE5B-E87A-497F-919D-0E7387A7B5E2}" type="presParOf" srcId="{33496EB3-920F-427A-BBAF-02FB621C386C}" destId="{43F4D84C-4DA2-4A5C-9C2E-DA7A443B6030}" srcOrd="5" destOrd="0" presId="urn:microsoft.com/office/officeart/2005/8/layout/process4"/>
    <dgm:cxn modelId="{FB8C366F-4333-433C-81D9-82CD2AB1EE67}" type="presParOf" srcId="{33496EB3-920F-427A-BBAF-02FB621C386C}" destId="{2A4F4384-B7B1-4B27-8A77-DEFADCE16C52}" srcOrd="6" destOrd="0" presId="urn:microsoft.com/office/officeart/2005/8/layout/process4"/>
    <dgm:cxn modelId="{C9FEA451-7BA9-4B05-81A1-89D28C91EF09}" type="presParOf" srcId="{2A4F4384-B7B1-4B27-8A77-DEFADCE16C52}" destId="{5219760C-A356-4343-8841-720393C48746}" srcOrd="0" destOrd="0" presId="urn:microsoft.com/office/officeart/2005/8/layout/process4"/>
    <dgm:cxn modelId="{C784A8BB-9B24-4A3D-88C1-5091B944ADBE}" type="presParOf" srcId="{33496EB3-920F-427A-BBAF-02FB621C386C}" destId="{E12538D5-247F-47CC-AB7B-20CC996A46C1}" srcOrd="7" destOrd="0" presId="urn:microsoft.com/office/officeart/2005/8/layout/process4"/>
    <dgm:cxn modelId="{A9AE14FE-10F1-4B56-A0E7-0BE91B1664F3}" type="presParOf" srcId="{33496EB3-920F-427A-BBAF-02FB621C386C}" destId="{52CB6A4E-5351-4B21-A79C-7421FE061940}" srcOrd="8" destOrd="0" presId="urn:microsoft.com/office/officeart/2005/8/layout/process4"/>
    <dgm:cxn modelId="{081AAB17-15A5-4C60-B6DE-2D96A15BDFFC}" type="presParOf" srcId="{52CB6A4E-5351-4B21-A79C-7421FE061940}" destId="{278582D5-4A72-4E8F-A9B6-44DF49F0768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51F2B-5CAA-4871-AEDF-DF5E1B8E9E7E}" type="doc">
      <dgm:prSet loTypeId="urn:microsoft.com/office/officeart/2005/8/layout/matrix3" loCatId="matrix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536067E-2101-46E5-933A-78B15F055BEE}">
      <dgm:prSet/>
      <dgm:spPr/>
      <dgm:t>
        <a:bodyPr/>
        <a:lstStyle/>
        <a:p>
          <a:r>
            <a:rPr lang="fr-FR"/>
            <a:t>Constituer vos archives, collecter et noter des informations </a:t>
          </a:r>
          <a:endParaRPr lang="en-US"/>
        </a:p>
      </dgm:t>
    </dgm:pt>
    <dgm:pt modelId="{7EE895C7-4FD3-4721-9427-0A8BDA37490C}" type="parTrans" cxnId="{14496566-D734-475A-BB1F-4A028482E4B7}">
      <dgm:prSet/>
      <dgm:spPr/>
      <dgm:t>
        <a:bodyPr/>
        <a:lstStyle/>
        <a:p>
          <a:endParaRPr lang="en-US"/>
        </a:p>
      </dgm:t>
    </dgm:pt>
    <dgm:pt modelId="{4E6C1236-24EF-48FD-AC14-6726173CCB18}" type="sibTrans" cxnId="{14496566-D734-475A-BB1F-4A028482E4B7}">
      <dgm:prSet/>
      <dgm:spPr/>
      <dgm:t>
        <a:bodyPr/>
        <a:lstStyle/>
        <a:p>
          <a:endParaRPr lang="en-US"/>
        </a:p>
      </dgm:t>
    </dgm:pt>
    <dgm:pt modelId="{A9AE594C-A75D-40CF-B755-C0729D368D8C}">
      <dgm:prSet/>
      <dgm:spPr/>
      <dgm:t>
        <a:bodyPr/>
        <a:lstStyle/>
        <a:p>
          <a:r>
            <a:rPr lang="fr-FR" dirty="0"/>
            <a:t>Constituer des dossiers  avec des documents, des photos de vos activités (voir des coupures de presse)</a:t>
          </a:r>
          <a:endParaRPr lang="en-US" dirty="0"/>
        </a:p>
      </dgm:t>
    </dgm:pt>
    <dgm:pt modelId="{4B780C43-0DAB-47C2-A9F6-B5FD5FD5F297}" type="parTrans" cxnId="{B0109621-035D-4D44-9230-915CD163099B}">
      <dgm:prSet/>
      <dgm:spPr/>
      <dgm:t>
        <a:bodyPr/>
        <a:lstStyle/>
        <a:p>
          <a:endParaRPr lang="en-US"/>
        </a:p>
      </dgm:t>
    </dgm:pt>
    <dgm:pt modelId="{42D70055-C6C9-4F4E-ABCF-6F5AE5F9D848}" type="sibTrans" cxnId="{B0109621-035D-4D44-9230-915CD163099B}">
      <dgm:prSet/>
      <dgm:spPr/>
      <dgm:t>
        <a:bodyPr/>
        <a:lstStyle/>
        <a:p>
          <a:endParaRPr lang="en-US"/>
        </a:p>
      </dgm:t>
    </dgm:pt>
    <dgm:pt modelId="{5D05EE39-2609-4844-8A89-8692FF67031C}">
      <dgm:prSet/>
      <dgm:spPr/>
      <dgm:t>
        <a:bodyPr/>
        <a:lstStyle/>
        <a:p>
          <a:r>
            <a:rPr lang="fr-FR" dirty="0"/>
            <a:t>Recenser au fur et à mesure le nombre de participants, en utilisant des tableaux Excel</a:t>
          </a:r>
          <a:endParaRPr lang="en-US" dirty="0"/>
        </a:p>
      </dgm:t>
    </dgm:pt>
    <dgm:pt modelId="{CFAE8238-D34C-4E11-9EBD-87424C77322B}" type="parTrans" cxnId="{CFF91D54-40ED-4758-BB84-623F0A10F818}">
      <dgm:prSet/>
      <dgm:spPr/>
      <dgm:t>
        <a:bodyPr/>
        <a:lstStyle/>
        <a:p>
          <a:endParaRPr lang="en-US"/>
        </a:p>
      </dgm:t>
    </dgm:pt>
    <dgm:pt modelId="{660AC8CF-7008-4B37-9E2B-15BD20EA46D8}" type="sibTrans" cxnId="{CFF91D54-40ED-4758-BB84-623F0A10F818}">
      <dgm:prSet/>
      <dgm:spPr/>
      <dgm:t>
        <a:bodyPr/>
        <a:lstStyle/>
        <a:p>
          <a:endParaRPr lang="en-US"/>
        </a:p>
      </dgm:t>
    </dgm:pt>
    <dgm:pt modelId="{7549FABA-6826-4CFF-82D2-75891566442F}">
      <dgm:prSet/>
      <dgm:spPr/>
      <dgm:t>
        <a:bodyPr/>
        <a:lstStyle/>
        <a:p>
          <a:r>
            <a:rPr lang="fr-FR" dirty="0"/>
            <a:t>Garder  vos bilans et /ou demandes de financement</a:t>
          </a:r>
          <a:endParaRPr lang="en-US" dirty="0"/>
        </a:p>
      </dgm:t>
    </dgm:pt>
    <dgm:pt modelId="{CB973D59-8824-41E1-BBC4-944C8A3AA907}" type="parTrans" cxnId="{8C0A3E45-BD05-486A-AB60-78EA65BA0814}">
      <dgm:prSet/>
      <dgm:spPr/>
      <dgm:t>
        <a:bodyPr/>
        <a:lstStyle/>
        <a:p>
          <a:endParaRPr lang="en-US"/>
        </a:p>
      </dgm:t>
    </dgm:pt>
    <dgm:pt modelId="{4ECF30CF-AA6C-495D-BD9B-1806601DCF59}" type="sibTrans" cxnId="{8C0A3E45-BD05-486A-AB60-78EA65BA0814}">
      <dgm:prSet/>
      <dgm:spPr/>
      <dgm:t>
        <a:bodyPr/>
        <a:lstStyle/>
        <a:p>
          <a:endParaRPr lang="en-US"/>
        </a:p>
      </dgm:t>
    </dgm:pt>
    <dgm:pt modelId="{F6BCFCC0-4DF6-4A3F-9C66-877931BB8E22}" type="pres">
      <dgm:prSet presAssocID="{12051F2B-5CAA-4871-AEDF-DF5E1B8E9E7E}" presName="matrix" presStyleCnt="0">
        <dgm:presLayoutVars>
          <dgm:chMax val="1"/>
          <dgm:dir/>
          <dgm:resizeHandles val="exact"/>
        </dgm:presLayoutVars>
      </dgm:prSet>
      <dgm:spPr/>
    </dgm:pt>
    <dgm:pt modelId="{2B4E8DDE-6407-4A0E-9648-AB074A62EFD0}" type="pres">
      <dgm:prSet presAssocID="{12051F2B-5CAA-4871-AEDF-DF5E1B8E9E7E}" presName="diamond" presStyleLbl="bgShp" presStyleIdx="0" presStyleCnt="1"/>
      <dgm:spPr/>
    </dgm:pt>
    <dgm:pt modelId="{6C970C3D-8B51-4897-A506-9C4FC598E943}" type="pres">
      <dgm:prSet presAssocID="{12051F2B-5CAA-4871-AEDF-DF5E1B8E9E7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ABE8B58-1DC2-4B75-A646-FFBB149F8096}" type="pres">
      <dgm:prSet presAssocID="{12051F2B-5CAA-4871-AEDF-DF5E1B8E9E7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1668A1E-677B-41FF-8D6B-406DF1646224}" type="pres">
      <dgm:prSet presAssocID="{12051F2B-5CAA-4871-AEDF-DF5E1B8E9E7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4DA8E42-9314-4C0F-B7B6-0A625A95F9F8}" type="pres">
      <dgm:prSet presAssocID="{12051F2B-5CAA-4871-AEDF-DF5E1B8E9E7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0109621-035D-4D44-9230-915CD163099B}" srcId="{12051F2B-5CAA-4871-AEDF-DF5E1B8E9E7E}" destId="{A9AE594C-A75D-40CF-B755-C0729D368D8C}" srcOrd="1" destOrd="0" parTransId="{4B780C43-0DAB-47C2-A9F6-B5FD5FD5F297}" sibTransId="{42D70055-C6C9-4F4E-ABCF-6F5AE5F9D848}"/>
    <dgm:cxn modelId="{13789B31-9226-4A80-B4B7-9075B81EF65E}" type="presOf" srcId="{5D05EE39-2609-4844-8A89-8692FF67031C}" destId="{61668A1E-677B-41FF-8D6B-406DF1646224}" srcOrd="0" destOrd="0" presId="urn:microsoft.com/office/officeart/2005/8/layout/matrix3"/>
    <dgm:cxn modelId="{7610EF36-043D-4D88-9A3C-40C86E315C4B}" type="presOf" srcId="{A9AE594C-A75D-40CF-B755-C0729D368D8C}" destId="{CABE8B58-1DC2-4B75-A646-FFBB149F8096}" srcOrd="0" destOrd="0" presId="urn:microsoft.com/office/officeart/2005/8/layout/matrix3"/>
    <dgm:cxn modelId="{8C0A3E45-BD05-486A-AB60-78EA65BA0814}" srcId="{12051F2B-5CAA-4871-AEDF-DF5E1B8E9E7E}" destId="{7549FABA-6826-4CFF-82D2-75891566442F}" srcOrd="3" destOrd="0" parTransId="{CB973D59-8824-41E1-BBC4-944C8A3AA907}" sibTransId="{4ECF30CF-AA6C-495D-BD9B-1806601DCF59}"/>
    <dgm:cxn modelId="{14496566-D734-475A-BB1F-4A028482E4B7}" srcId="{12051F2B-5CAA-4871-AEDF-DF5E1B8E9E7E}" destId="{1536067E-2101-46E5-933A-78B15F055BEE}" srcOrd="0" destOrd="0" parTransId="{7EE895C7-4FD3-4721-9427-0A8BDA37490C}" sibTransId="{4E6C1236-24EF-48FD-AC14-6726173CCB18}"/>
    <dgm:cxn modelId="{CFF91D54-40ED-4758-BB84-623F0A10F818}" srcId="{12051F2B-5CAA-4871-AEDF-DF5E1B8E9E7E}" destId="{5D05EE39-2609-4844-8A89-8692FF67031C}" srcOrd="2" destOrd="0" parTransId="{CFAE8238-D34C-4E11-9EBD-87424C77322B}" sibTransId="{660AC8CF-7008-4B37-9E2B-15BD20EA46D8}"/>
    <dgm:cxn modelId="{D0FD5C7C-6BDE-4832-AA12-6CB40E74231F}" type="presOf" srcId="{7549FABA-6826-4CFF-82D2-75891566442F}" destId="{34DA8E42-9314-4C0F-B7B6-0A625A95F9F8}" srcOrd="0" destOrd="0" presId="urn:microsoft.com/office/officeart/2005/8/layout/matrix3"/>
    <dgm:cxn modelId="{E6F97590-A2FB-4980-AB01-F3B2105D3D53}" type="presOf" srcId="{1536067E-2101-46E5-933A-78B15F055BEE}" destId="{6C970C3D-8B51-4897-A506-9C4FC598E943}" srcOrd="0" destOrd="0" presId="urn:microsoft.com/office/officeart/2005/8/layout/matrix3"/>
    <dgm:cxn modelId="{8F55CEE8-0533-4582-90B1-F83B6CC3C272}" type="presOf" srcId="{12051F2B-5CAA-4871-AEDF-DF5E1B8E9E7E}" destId="{F6BCFCC0-4DF6-4A3F-9C66-877931BB8E22}" srcOrd="0" destOrd="0" presId="urn:microsoft.com/office/officeart/2005/8/layout/matrix3"/>
    <dgm:cxn modelId="{C8D70198-BA98-4F83-A522-53BCB508B4F1}" type="presParOf" srcId="{F6BCFCC0-4DF6-4A3F-9C66-877931BB8E22}" destId="{2B4E8DDE-6407-4A0E-9648-AB074A62EFD0}" srcOrd="0" destOrd="0" presId="urn:microsoft.com/office/officeart/2005/8/layout/matrix3"/>
    <dgm:cxn modelId="{08A89735-0F6A-4779-A935-D478059DB0BA}" type="presParOf" srcId="{F6BCFCC0-4DF6-4A3F-9C66-877931BB8E22}" destId="{6C970C3D-8B51-4897-A506-9C4FC598E943}" srcOrd="1" destOrd="0" presId="urn:microsoft.com/office/officeart/2005/8/layout/matrix3"/>
    <dgm:cxn modelId="{F65E2A58-163F-4BBD-8DAE-DC2083D29697}" type="presParOf" srcId="{F6BCFCC0-4DF6-4A3F-9C66-877931BB8E22}" destId="{CABE8B58-1DC2-4B75-A646-FFBB149F8096}" srcOrd="2" destOrd="0" presId="urn:microsoft.com/office/officeart/2005/8/layout/matrix3"/>
    <dgm:cxn modelId="{B38764CF-4D84-43DD-994B-867C727971C2}" type="presParOf" srcId="{F6BCFCC0-4DF6-4A3F-9C66-877931BB8E22}" destId="{61668A1E-677B-41FF-8D6B-406DF1646224}" srcOrd="3" destOrd="0" presId="urn:microsoft.com/office/officeart/2005/8/layout/matrix3"/>
    <dgm:cxn modelId="{1E58B74F-9D33-4936-A974-9E9E6A9E7DE3}" type="presParOf" srcId="{F6BCFCC0-4DF6-4A3F-9C66-877931BB8E22}" destId="{34DA8E42-9314-4C0F-B7B6-0A625A95F9F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5B39F7-2EA0-4442-A088-A90FF7BE5F95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72F7FDE-9959-4E6C-A9F0-B48D0B21C0CD}">
      <dgm:prSet/>
      <dgm:spPr/>
      <dgm:t>
        <a:bodyPr/>
        <a:lstStyle/>
        <a:p>
          <a:r>
            <a:rPr lang="fr-FR"/>
            <a:t>Le Contexte (géographique, public cible), historique, moyens humains pour l’action</a:t>
          </a:r>
          <a:endParaRPr lang="en-US"/>
        </a:p>
      </dgm:t>
    </dgm:pt>
    <dgm:pt modelId="{ED9675FA-B45C-4ABF-93B2-53FD601DD995}" type="parTrans" cxnId="{37DCC6BC-81A1-4907-BF97-D87AF6816CD0}">
      <dgm:prSet/>
      <dgm:spPr/>
      <dgm:t>
        <a:bodyPr/>
        <a:lstStyle/>
        <a:p>
          <a:endParaRPr lang="en-US"/>
        </a:p>
      </dgm:t>
    </dgm:pt>
    <dgm:pt modelId="{1510D530-EE60-463F-846C-30D72D8E696C}" type="sibTrans" cxnId="{37DCC6BC-81A1-4907-BF97-D87AF6816CD0}">
      <dgm:prSet/>
      <dgm:spPr/>
      <dgm:t>
        <a:bodyPr/>
        <a:lstStyle/>
        <a:p>
          <a:endParaRPr lang="en-US"/>
        </a:p>
      </dgm:t>
    </dgm:pt>
    <dgm:pt modelId="{324B3AEB-DB87-4CC2-ABB3-F9D8CB0BA441}">
      <dgm:prSet/>
      <dgm:spPr/>
      <dgm:t>
        <a:bodyPr/>
        <a:lstStyle/>
        <a:p>
          <a:r>
            <a:rPr lang="fr-FR"/>
            <a:t>Les objectifs (SMART : Spécifiques, Mesurables, Atteignables, Réalistes, Temporel)</a:t>
          </a:r>
          <a:endParaRPr lang="en-US"/>
        </a:p>
      </dgm:t>
    </dgm:pt>
    <dgm:pt modelId="{8A0695EA-95D8-4ECE-9963-F3DFDF38FBB9}" type="parTrans" cxnId="{5C879C42-6F4B-44DC-843B-EC0247D3F6A7}">
      <dgm:prSet/>
      <dgm:spPr/>
      <dgm:t>
        <a:bodyPr/>
        <a:lstStyle/>
        <a:p>
          <a:endParaRPr lang="en-US"/>
        </a:p>
      </dgm:t>
    </dgm:pt>
    <dgm:pt modelId="{51B9E419-A5F3-441C-8B46-CB26822AE89B}" type="sibTrans" cxnId="{5C879C42-6F4B-44DC-843B-EC0247D3F6A7}">
      <dgm:prSet/>
      <dgm:spPr/>
      <dgm:t>
        <a:bodyPr/>
        <a:lstStyle/>
        <a:p>
          <a:endParaRPr lang="en-US"/>
        </a:p>
      </dgm:t>
    </dgm:pt>
    <dgm:pt modelId="{4AB3C8D9-A819-437B-BB62-358242DD39F8}">
      <dgm:prSet/>
      <dgm:spPr/>
      <dgm:t>
        <a:bodyPr/>
        <a:lstStyle/>
        <a:p>
          <a:r>
            <a:rPr lang="fr-FR"/>
            <a:t>Les réalisations (par date ou public), </a:t>
          </a:r>
          <a:endParaRPr lang="en-US"/>
        </a:p>
      </dgm:t>
    </dgm:pt>
    <dgm:pt modelId="{746A2B17-A9B4-4268-A4EE-489ACA78BD40}" type="parTrans" cxnId="{12A094D5-71DD-40D0-8797-15B6682C685C}">
      <dgm:prSet/>
      <dgm:spPr/>
      <dgm:t>
        <a:bodyPr/>
        <a:lstStyle/>
        <a:p>
          <a:endParaRPr lang="en-US"/>
        </a:p>
      </dgm:t>
    </dgm:pt>
    <dgm:pt modelId="{E1318D3A-314C-4C1D-ACEA-41FAE49CF4D5}" type="sibTrans" cxnId="{12A094D5-71DD-40D0-8797-15B6682C685C}">
      <dgm:prSet/>
      <dgm:spPr/>
      <dgm:t>
        <a:bodyPr/>
        <a:lstStyle/>
        <a:p>
          <a:endParaRPr lang="en-US"/>
        </a:p>
      </dgm:t>
    </dgm:pt>
    <dgm:pt modelId="{5BEBC55C-751D-4EB8-8A48-52C131896D44}">
      <dgm:prSet/>
      <dgm:spPr/>
      <dgm:t>
        <a:bodyPr/>
        <a:lstStyle/>
        <a:p>
          <a:r>
            <a:rPr lang="fr-FR"/>
            <a:t>petites évaluations et perspectives, </a:t>
          </a:r>
          <a:endParaRPr lang="en-US"/>
        </a:p>
      </dgm:t>
    </dgm:pt>
    <dgm:pt modelId="{5718A5F6-0565-4EFA-82EA-BF221D62D0D0}" type="parTrans" cxnId="{9C253A11-7F1E-4226-A49A-85D40E796ADD}">
      <dgm:prSet/>
      <dgm:spPr/>
      <dgm:t>
        <a:bodyPr/>
        <a:lstStyle/>
        <a:p>
          <a:endParaRPr lang="en-US"/>
        </a:p>
      </dgm:t>
    </dgm:pt>
    <dgm:pt modelId="{349B29B7-8917-4B1B-9A45-D33FF1B07C03}" type="sibTrans" cxnId="{9C253A11-7F1E-4226-A49A-85D40E796ADD}">
      <dgm:prSet/>
      <dgm:spPr/>
      <dgm:t>
        <a:bodyPr/>
        <a:lstStyle/>
        <a:p>
          <a:endParaRPr lang="en-US"/>
        </a:p>
      </dgm:t>
    </dgm:pt>
    <dgm:pt modelId="{D90ABBC7-A8B6-41E7-A5D8-0ECAD90B9FA2}">
      <dgm:prSet/>
      <dgm:spPr/>
      <dgm:t>
        <a:bodyPr/>
        <a:lstStyle/>
        <a:p>
          <a:r>
            <a:rPr lang="fr-FR" dirty="0"/>
            <a:t>expliquer les écarts éventuels entre ce qui était prévu et ce qui a été réalisé, </a:t>
          </a:r>
          <a:endParaRPr lang="en-US" dirty="0"/>
        </a:p>
      </dgm:t>
    </dgm:pt>
    <dgm:pt modelId="{E43032C9-20DA-42AA-9D6B-99423F67CF43}" type="parTrans" cxnId="{BC8EEF5C-123E-4F8B-AE95-C32E1104BAD7}">
      <dgm:prSet/>
      <dgm:spPr/>
      <dgm:t>
        <a:bodyPr/>
        <a:lstStyle/>
        <a:p>
          <a:endParaRPr lang="en-US"/>
        </a:p>
      </dgm:t>
    </dgm:pt>
    <dgm:pt modelId="{6BB02044-C999-4F87-AD19-426AB4D30451}" type="sibTrans" cxnId="{BC8EEF5C-123E-4F8B-AE95-C32E1104BAD7}">
      <dgm:prSet/>
      <dgm:spPr/>
      <dgm:t>
        <a:bodyPr/>
        <a:lstStyle/>
        <a:p>
          <a:endParaRPr lang="en-US"/>
        </a:p>
      </dgm:t>
    </dgm:pt>
    <dgm:pt modelId="{7001334F-DD83-40F5-8836-62FC7BAFB316}">
      <dgm:prSet/>
      <dgm:spPr/>
      <dgm:t>
        <a:bodyPr/>
        <a:lstStyle/>
        <a:p>
          <a:r>
            <a:rPr lang="fr-FR"/>
            <a:t>faire ressortir les réussites, </a:t>
          </a:r>
          <a:endParaRPr lang="en-US"/>
        </a:p>
      </dgm:t>
    </dgm:pt>
    <dgm:pt modelId="{915EF762-87B4-4773-AC47-D41477AF10FE}" type="parTrans" cxnId="{F9D5BB64-679D-4F46-BED1-A45409A45A50}">
      <dgm:prSet/>
      <dgm:spPr/>
      <dgm:t>
        <a:bodyPr/>
        <a:lstStyle/>
        <a:p>
          <a:endParaRPr lang="en-US"/>
        </a:p>
      </dgm:t>
    </dgm:pt>
    <dgm:pt modelId="{A5C074F5-3110-4E0D-9F4A-5AE13BC79814}" type="sibTrans" cxnId="{F9D5BB64-679D-4F46-BED1-A45409A45A50}">
      <dgm:prSet/>
      <dgm:spPr/>
      <dgm:t>
        <a:bodyPr/>
        <a:lstStyle/>
        <a:p>
          <a:endParaRPr lang="en-US"/>
        </a:p>
      </dgm:t>
    </dgm:pt>
    <dgm:pt modelId="{3CCFEEEE-06EC-43B1-8C2C-A7BDA601C869}">
      <dgm:prSet/>
      <dgm:spPr/>
      <dgm:t>
        <a:bodyPr/>
        <a:lstStyle/>
        <a:p>
          <a:r>
            <a:rPr lang="fr-FR"/>
            <a:t>les partenaires sur cette action là, </a:t>
          </a:r>
          <a:endParaRPr lang="en-US"/>
        </a:p>
      </dgm:t>
    </dgm:pt>
    <dgm:pt modelId="{9410AA49-C01A-4770-A6BD-7D59CAFD1E5A}" type="parTrans" cxnId="{F596FA37-7B7E-4307-80D5-120B5924F936}">
      <dgm:prSet/>
      <dgm:spPr/>
      <dgm:t>
        <a:bodyPr/>
        <a:lstStyle/>
        <a:p>
          <a:endParaRPr lang="en-US"/>
        </a:p>
      </dgm:t>
    </dgm:pt>
    <dgm:pt modelId="{8BE0F429-9534-40A8-9E72-D467A693C821}" type="sibTrans" cxnId="{F596FA37-7B7E-4307-80D5-120B5924F936}">
      <dgm:prSet/>
      <dgm:spPr/>
      <dgm:t>
        <a:bodyPr/>
        <a:lstStyle/>
        <a:p>
          <a:endParaRPr lang="en-US"/>
        </a:p>
      </dgm:t>
    </dgm:pt>
    <dgm:pt modelId="{76981CF1-72E0-4D7B-8818-1DD006A5BD3C}">
      <dgm:prSet/>
      <dgm:spPr/>
      <dgm:t>
        <a:bodyPr/>
        <a:lstStyle/>
        <a:p>
          <a:r>
            <a:rPr lang="fr-FR"/>
            <a:t>quelques chiffres ou un schéma (voir une photo ou un témoignage), </a:t>
          </a:r>
          <a:endParaRPr lang="en-US"/>
        </a:p>
      </dgm:t>
    </dgm:pt>
    <dgm:pt modelId="{43BBAB7D-417C-4920-93B8-D990941FE2CC}" type="parTrans" cxnId="{B97A3778-4A58-4AAE-BC47-4BD10A58679A}">
      <dgm:prSet/>
      <dgm:spPr/>
      <dgm:t>
        <a:bodyPr/>
        <a:lstStyle/>
        <a:p>
          <a:endParaRPr lang="en-US"/>
        </a:p>
      </dgm:t>
    </dgm:pt>
    <dgm:pt modelId="{85A75854-5000-4337-9A57-47C3C5636446}" type="sibTrans" cxnId="{B97A3778-4A58-4AAE-BC47-4BD10A58679A}">
      <dgm:prSet/>
      <dgm:spPr/>
      <dgm:t>
        <a:bodyPr/>
        <a:lstStyle/>
        <a:p>
          <a:endParaRPr lang="en-US"/>
        </a:p>
      </dgm:t>
    </dgm:pt>
    <dgm:pt modelId="{09A4C48F-4B24-4E3B-BBF7-BDB89F9358DB}">
      <dgm:prSet/>
      <dgm:spPr/>
      <dgm:t>
        <a:bodyPr/>
        <a:lstStyle/>
        <a:p>
          <a:r>
            <a:rPr lang="fr-FR"/>
            <a:t>montrer l’impact.</a:t>
          </a:r>
          <a:endParaRPr lang="en-US"/>
        </a:p>
      </dgm:t>
    </dgm:pt>
    <dgm:pt modelId="{0D6F064F-F0DD-4693-801D-0E9B97C30781}" type="parTrans" cxnId="{72E27542-A4BD-48EC-AB21-E46D811055C4}">
      <dgm:prSet/>
      <dgm:spPr/>
      <dgm:t>
        <a:bodyPr/>
        <a:lstStyle/>
        <a:p>
          <a:endParaRPr lang="en-US"/>
        </a:p>
      </dgm:t>
    </dgm:pt>
    <dgm:pt modelId="{A261B6DF-6CB3-4326-9A19-149BC70211CE}" type="sibTrans" cxnId="{72E27542-A4BD-48EC-AB21-E46D811055C4}">
      <dgm:prSet/>
      <dgm:spPr/>
      <dgm:t>
        <a:bodyPr/>
        <a:lstStyle/>
        <a:p>
          <a:endParaRPr lang="en-US"/>
        </a:p>
      </dgm:t>
    </dgm:pt>
    <dgm:pt modelId="{9B68F266-D656-4AB7-837E-800D81593561}" type="pres">
      <dgm:prSet presAssocID="{485B39F7-2EA0-4442-A088-A90FF7BE5F95}" presName="Name0" presStyleCnt="0">
        <dgm:presLayoutVars>
          <dgm:dir/>
          <dgm:resizeHandles val="exact"/>
        </dgm:presLayoutVars>
      </dgm:prSet>
      <dgm:spPr/>
    </dgm:pt>
    <dgm:pt modelId="{3B71BC98-15C6-4939-9656-198C7171ACEC}" type="pres">
      <dgm:prSet presAssocID="{C72F7FDE-9959-4E6C-A9F0-B48D0B21C0CD}" presName="node" presStyleLbl="node1" presStyleIdx="0" presStyleCnt="9">
        <dgm:presLayoutVars>
          <dgm:bulletEnabled val="1"/>
        </dgm:presLayoutVars>
      </dgm:prSet>
      <dgm:spPr/>
    </dgm:pt>
    <dgm:pt modelId="{FB9C84B9-6FCF-4BBB-B07F-081745FA28BC}" type="pres">
      <dgm:prSet presAssocID="{1510D530-EE60-463F-846C-30D72D8E696C}" presName="sibTrans" presStyleLbl="sibTrans1D1" presStyleIdx="0" presStyleCnt="8"/>
      <dgm:spPr/>
    </dgm:pt>
    <dgm:pt modelId="{D52A017D-8213-4D19-8E9F-B8FAE1BA79C5}" type="pres">
      <dgm:prSet presAssocID="{1510D530-EE60-463F-846C-30D72D8E696C}" presName="connectorText" presStyleLbl="sibTrans1D1" presStyleIdx="0" presStyleCnt="8"/>
      <dgm:spPr/>
    </dgm:pt>
    <dgm:pt modelId="{2E41A654-81A5-43A7-A8AF-11EC667DEE40}" type="pres">
      <dgm:prSet presAssocID="{324B3AEB-DB87-4CC2-ABB3-F9D8CB0BA441}" presName="node" presStyleLbl="node1" presStyleIdx="1" presStyleCnt="9">
        <dgm:presLayoutVars>
          <dgm:bulletEnabled val="1"/>
        </dgm:presLayoutVars>
      </dgm:prSet>
      <dgm:spPr/>
    </dgm:pt>
    <dgm:pt modelId="{78D861EE-80AF-41A1-BA98-656E3F855EEA}" type="pres">
      <dgm:prSet presAssocID="{51B9E419-A5F3-441C-8B46-CB26822AE89B}" presName="sibTrans" presStyleLbl="sibTrans1D1" presStyleIdx="1" presStyleCnt="8"/>
      <dgm:spPr/>
    </dgm:pt>
    <dgm:pt modelId="{8AD8826D-FB86-4705-9787-DEF80BBF5373}" type="pres">
      <dgm:prSet presAssocID="{51B9E419-A5F3-441C-8B46-CB26822AE89B}" presName="connectorText" presStyleLbl="sibTrans1D1" presStyleIdx="1" presStyleCnt="8"/>
      <dgm:spPr/>
    </dgm:pt>
    <dgm:pt modelId="{2CB1B9D3-4936-4C20-AA96-9B461BB9464F}" type="pres">
      <dgm:prSet presAssocID="{4AB3C8D9-A819-437B-BB62-358242DD39F8}" presName="node" presStyleLbl="node1" presStyleIdx="2" presStyleCnt="9">
        <dgm:presLayoutVars>
          <dgm:bulletEnabled val="1"/>
        </dgm:presLayoutVars>
      </dgm:prSet>
      <dgm:spPr/>
    </dgm:pt>
    <dgm:pt modelId="{82037C1F-1363-4954-9198-A34D8B81CECD}" type="pres">
      <dgm:prSet presAssocID="{E1318D3A-314C-4C1D-ACEA-41FAE49CF4D5}" presName="sibTrans" presStyleLbl="sibTrans1D1" presStyleIdx="2" presStyleCnt="8"/>
      <dgm:spPr/>
    </dgm:pt>
    <dgm:pt modelId="{91E89CFD-A663-4BFC-9E13-6F3297545290}" type="pres">
      <dgm:prSet presAssocID="{E1318D3A-314C-4C1D-ACEA-41FAE49CF4D5}" presName="connectorText" presStyleLbl="sibTrans1D1" presStyleIdx="2" presStyleCnt="8"/>
      <dgm:spPr/>
    </dgm:pt>
    <dgm:pt modelId="{6885E4F0-4FB4-4F9C-BC4E-CCCE10B154AE}" type="pres">
      <dgm:prSet presAssocID="{5BEBC55C-751D-4EB8-8A48-52C131896D44}" presName="node" presStyleLbl="node1" presStyleIdx="3" presStyleCnt="9">
        <dgm:presLayoutVars>
          <dgm:bulletEnabled val="1"/>
        </dgm:presLayoutVars>
      </dgm:prSet>
      <dgm:spPr/>
    </dgm:pt>
    <dgm:pt modelId="{CC93C421-2DF4-476A-9475-CEB036361791}" type="pres">
      <dgm:prSet presAssocID="{349B29B7-8917-4B1B-9A45-D33FF1B07C03}" presName="sibTrans" presStyleLbl="sibTrans1D1" presStyleIdx="3" presStyleCnt="8"/>
      <dgm:spPr/>
    </dgm:pt>
    <dgm:pt modelId="{FDDAD918-75B4-4989-AB64-38EF729AF054}" type="pres">
      <dgm:prSet presAssocID="{349B29B7-8917-4B1B-9A45-D33FF1B07C03}" presName="connectorText" presStyleLbl="sibTrans1D1" presStyleIdx="3" presStyleCnt="8"/>
      <dgm:spPr/>
    </dgm:pt>
    <dgm:pt modelId="{4361154D-26ED-48C3-B3CF-CAC10EAD7E0D}" type="pres">
      <dgm:prSet presAssocID="{D90ABBC7-A8B6-41E7-A5D8-0ECAD90B9FA2}" presName="node" presStyleLbl="node1" presStyleIdx="4" presStyleCnt="9">
        <dgm:presLayoutVars>
          <dgm:bulletEnabled val="1"/>
        </dgm:presLayoutVars>
      </dgm:prSet>
      <dgm:spPr/>
    </dgm:pt>
    <dgm:pt modelId="{33996271-8627-4C19-94ED-9B336C7A855C}" type="pres">
      <dgm:prSet presAssocID="{6BB02044-C999-4F87-AD19-426AB4D30451}" presName="sibTrans" presStyleLbl="sibTrans1D1" presStyleIdx="4" presStyleCnt="8"/>
      <dgm:spPr/>
    </dgm:pt>
    <dgm:pt modelId="{499025FD-5FA8-47AC-902E-152D05DE0594}" type="pres">
      <dgm:prSet presAssocID="{6BB02044-C999-4F87-AD19-426AB4D30451}" presName="connectorText" presStyleLbl="sibTrans1D1" presStyleIdx="4" presStyleCnt="8"/>
      <dgm:spPr/>
    </dgm:pt>
    <dgm:pt modelId="{0F2CAFDF-4A03-479E-A09B-0C492F574711}" type="pres">
      <dgm:prSet presAssocID="{7001334F-DD83-40F5-8836-62FC7BAFB316}" presName="node" presStyleLbl="node1" presStyleIdx="5" presStyleCnt="9">
        <dgm:presLayoutVars>
          <dgm:bulletEnabled val="1"/>
        </dgm:presLayoutVars>
      </dgm:prSet>
      <dgm:spPr/>
    </dgm:pt>
    <dgm:pt modelId="{C3C18501-C0A0-4764-B8D3-A03E7603DBFF}" type="pres">
      <dgm:prSet presAssocID="{A5C074F5-3110-4E0D-9F4A-5AE13BC79814}" presName="sibTrans" presStyleLbl="sibTrans1D1" presStyleIdx="5" presStyleCnt="8"/>
      <dgm:spPr/>
    </dgm:pt>
    <dgm:pt modelId="{1E96DBE4-EF2D-4F44-B458-342A35A4237F}" type="pres">
      <dgm:prSet presAssocID="{A5C074F5-3110-4E0D-9F4A-5AE13BC79814}" presName="connectorText" presStyleLbl="sibTrans1D1" presStyleIdx="5" presStyleCnt="8"/>
      <dgm:spPr/>
    </dgm:pt>
    <dgm:pt modelId="{FD188516-9514-4111-B436-A858874C5407}" type="pres">
      <dgm:prSet presAssocID="{3CCFEEEE-06EC-43B1-8C2C-A7BDA601C869}" presName="node" presStyleLbl="node1" presStyleIdx="6" presStyleCnt="9">
        <dgm:presLayoutVars>
          <dgm:bulletEnabled val="1"/>
        </dgm:presLayoutVars>
      </dgm:prSet>
      <dgm:spPr/>
    </dgm:pt>
    <dgm:pt modelId="{C8B54ACB-EA95-495B-B955-18318B4FF292}" type="pres">
      <dgm:prSet presAssocID="{8BE0F429-9534-40A8-9E72-D467A693C821}" presName="sibTrans" presStyleLbl="sibTrans1D1" presStyleIdx="6" presStyleCnt="8"/>
      <dgm:spPr/>
    </dgm:pt>
    <dgm:pt modelId="{3A84408C-A776-4223-BFAB-70A7B46681B7}" type="pres">
      <dgm:prSet presAssocID="{8BE0F429-9534-40A8-9E72-D467A693C821}" presName="connectorText" presStyleLbl="sibTrans1D1" presStyleIdx="6" presStyleCnt="8"/>
      <dgm:spPr/>
    </dgm:pt>
    <dgm:pt modelId="{FAE7B112-E87E-4909-B918-B3DA3C1DD7B2}" type="pres">
      <dgm:prSet presAssocID="{76981CF1-72E0-4D7B-8818-1DD006A5BD3C}" presName="node" presStyleLbl="node1" presStyleIdx="7" presStyleCnt="9">
        <dgm:presLayoutVars>
          <dgm:bulletEnabled val="1"/>
        </dgm:presLayoutVars>
      </dgm:prSet>
      <dgm:spPr/>
    </dgm:pt>
    <dgm:pt modelId="{3C64BF4A-A91C-4450-9B33-D0206E0C35C4}" type="pres">
      <dgm:prSet presAssocID="{85A75854-5000-4337-9A57-47C3C5636446}" presName="sibTrans" presStyleLbl="sibTrans1D1" presStyleIdx="7" presStyleCnt="8"/>
      <dgm:spPr/>
    </dgm:pt>
    <dgm:pt modelId="{AAC92D42-2ACC-47E0-A97A-735DA0FA59BC}" type="pres">
      <dgm:prSet presAssocID="{85A75854-5000-4337-9A57-47C3C5636446}" presName="connectorText" presStyleLbl="sibTrans1D1" presStyleIdx="7" presStyleCnt="8"/>
      <dgm:spPr/>
    </dgm:pt>
    <dgm:pt modelId="{81E14C7C-888A-4686-988A-1D9F61C1521B}" type="pres">
      <dgm:prSet presAssocID="{09A4C48F-4B24-4E3B-BBF7-BDB89F9358DB}" presName="node" presStyleLbl="node1" presStyleIdx="8" presStyleCnt="9">
        <dgm:presLayoutVars>
          <dgm:bulletEnabled val="1"/>
        </dgm:presLayoutVars>
      </dgm:prSet>
      <dgm:spPr/>
    </dgm:pt>
  </dgm:ptLst>
  <dgm:cxnLst>
    <dgm:cxn modelId="{DE19FC0C-FA3B-4C6C-AE53-E86273FBEAFB}" type="presOf" srcId="{6BB02044-C999-4F87-AD19-426AB4D30451}" destId="{33996271-8627-4C19-94ED-9B336C7A855C}" srcOrd="0" destOrd="0" presId="urn:microsoft.com/office/officeart/2016/7/layout/RepeatingBendingProcessNew"/>
    <dgm:cxn modelId="{3AB3AF0E-774A-43CF-B598-053B6AEA4C7D}" type="presOf" srcId="{8BE0F429-9534-40A8-9E72-D467A693C821}" destId="{3A84408C-A776-4223-BFAB-70A7B46681B7}" srcOrd="1" destOrd="0" presId="urn:microsoft.com/office/officeart/2016/7/layout/RepeatingBendingProcessNew"/>
    <dgm:cxn modelId="{0F0FCC0E-21F2-4E34-A5F9-6F1055CDA21A}" type="presOf" srcId="{D90ABBC7-A8B6-41E7-A5D8-0ECAD90B9FA2}" destId="{4361154D-26ED-48C3-B3CF-CAC10EAD7E0D}" srcOrd="0" destOrd="0" presId="urn:microsoft.com/office/officeart/2016/7/layout/RepeatingBendingProcessNew"/>
    <dgm:cxn modelId="{9C253A11-7F1E-4226-A49A-85D40E796ADD}" srcId="{485B39F7-2EA0-4442-A088-A90FF7BE5F95}" destId="{5BEBC55C-751D-4EB8-8A48-52C131896D44}" srcOrd="3" destOrd="0" parTransId="{5718A5F6-0565-4EFA-82EA-BF221D62D0D0}" sibTransId="{349B29B7-8917-4B1B-9A45-D33FF1B07C03}"/>
    <dgm:cxn modelId="{12410516-3858-4DBB-8324-2BFC99B46285}" type="presOf" srcId="{09A4C48F-4B24-4E3B-BBF7-BDB89F9358DB}" destId="{81E14C7C-888A-4686-988A-1D9F61C1521B}" srcOrd="0" destOrd="0" presId="urn:microsoft.com/office/officeart/2016/7/layout/RepeatingBendingProcessNew"/>
    <dgm:cxn modelId="{1DDB9C19-92B3-4900-8EF0-364CBC3A2C8C}" type="presOf" srcId="{7001334F-DD83-40F5-8836-62FC7BAFB316}" destId="{0F2CAFDF-4A03-479E-A09B-0C492F574711}" srcOrd="0" destOrd="0" presId="urn:microsoft.com/office/officeart/2016/7/layout/RepeatingBendingProcessNew"/>
    <dgm:cxn modelId="{CB64731D-7C23-40B4-8378-25B8434752E0}" type="presOf" srcId="{51B9E419-A5F3-441C-8B46-CB26822AE89B}" destId="{78D861EE-80AF-41A1-BA98-656E3F855EEA}" srcOrd="0" destOrd="0" presId="urn:microsoft.com/office/officeart/2016/7/layout/RepeatingBendingProcessNew"/>
    <dgm:cxn modelId="{7BFC592B-0369-4601-B91E-3BA017393F9F}" type="presOf" srcId="{E1318D3A-314C-4C1D-ACEA-41FAE49CF4D5}" destId="{82037C1F-1363-4954-9198-A34D8B81CECD}" srcOrd="0" destOrd="0" presId="urn:microsoft.com/office/officeart/2016/7/layout/RepeatingBendingProcessNew"/>
    <dgm:cxn modelId="{E5584B2F-3BFC-40BA-A5C4-99F0C8A64B0E}" type="presOf" srcId="{1510D530-EE60-463F-846C-30D72D8E696C}" destId="{D52A017D-8213-4D19-8E9F-B8FAE1BA79C5}" srcOrd="1" destOrd="0" presId="urn:microsoft.com/office/officeart/2016/7/layout/RepeatingBendingProcessNew"/>
    <dgm:cxn modelId="{F596FA37-7B7E-4307-80D5-120B5924F936}" srcId="{485B39F7-2EA0-4442-A088-A90FF7BE5F95}" destId="{3CCFEEEE-06EC-43B1-8C2C-A7BDA601C869}" srcOrd="6" destOrd="0" parTransId="{9410AA49-C01A-4770-A6BD-7D59CAFD1E5A}" sibTransId="{8BE0F429-9534-40A8-9E72-D467A693C821}"/>
    <dgm:cxn modelId="{BC8EEF5C-123E-4F8B-AE95-C32E1104BAD7}" srcId="{485B39F7-2EA0-4442-A088-A90FF7BE5F95}" destId="{D90ABBC7-A8B6-41E7-A5D8-0ECAD90B9FA2}" srcOrd="4" destOrd="0" parTransId="{E43032C9-20DA-42AA-9D6B-99423F67CF43}" sibTransId="{6BB02044-C999-4F87-AD19-426AB4D30451}"/>
    <dgm:cxn modelId="{6AB1FF5F-F6A2-4BD2-AB1E-371D59A6168A}" type="presOf" srcId="{A5C074F5-3110-4E0D-9F4A-5AE13BC79814}" destId="{1E96DBE4-EF2D-4F44-B458-342A35A4237F}" srcOrd="1" destOrd="0" presId="urn:microsoft.com/office/officeart/2016/7/layout/RepeatingBendingProcessNew"/>
    <dgm:cxn modelId="{72E27542-A4BD-48EC-AB21-E46D811055C4}" srcId="{485B39F7-2EA0-4442-A088-A90FF7BE5F95}" destId="{09A4C48F-4B24-4E3B-BBF7-BDB89F9358DB}" srcOrd="8" destOrd="0" parTransId="{0D6F064F-F0DD-4693-801D-0E9B97C30781}" sibTransId="{A261B6DF-6CB3-4326-9A19-149BC70211CE}"/>
    <dgm:cxn modelId="{5C879C42-6F4B-44DC-843B-EC0247D3F6A7}" srcId="{485B39F7-2EA0-4442-A088-A90FF7BE5F95}" destId="{324B3AEB-DB87-4CC2-ABB3-F9D8CB0BA441}" srcOrd="1" destOrd="0" parTransId="{8A0695EA-95D8-4ECE-9963-F3DFDF38FBB9}" sibTransId="{51B9E419-A5F3-441C-8B46-CB26822AE89B}"/>
    <dgm:cxn modelId="{06ECB263-4B92-4FEE-AEFC-23AA5994FA56}" type="presOf" srcId="{E1318D3A-314C-4C1D-ACEA-41FAE49CF4D5}" destId="{91E89CFD-A663-4BFC-9E13-6F3297545290}" srcOrd="1" destOrd="0" presId="urn:microsoft.com/office/officeart/2016/7/layout/RepeatingBendingProcessNew"/>
    <dgm:cxn modelId="{6722CB43-5289-479F-AACC-02D267CA1251}" type="presOf" srcId="{349B29B7-8917-4B1B-9A45-D33FF1B07C03}" destId="{CC93C421-2DF4-476A-9475-CEB036361791}" srcOrd="0" destOrd="0" presId="urn:microsoft.com/office/officeart/2016/7/layout/RepeatingBendingProcessNew"/>
    <dgm:cxn modelId="{F9D5BB64-679D-4F46-BED1-A45409A45A50}" srcId="{485B39F7-2EA0-4442-A088-A90FF7BE5F95}" destId="{7001334F-DD83-40F5-8836-62FC7BAFB316}" srcOrd="5" destOrd="0" parTransId="{915EF762-87B4-4773-AC47-D41477AF10FE}" sibTransId="{A5C074F5-3110-4E0D-9F4A-5AE13BC79814}"/>
    <dgm:cxn modelId="{07E12750-0284-49E6-BB61-85EC7A12060C}" type="presOf" srcId="{349B29B7-8917-4B1B-9A45-D33FF1B07C03}" destId="{FDDAD918-75B4-4989-AB64-38EF729AF054}" srcOrd="1" destOrd="0" presId="urn:microsoft.com/office/officeart/2016/7/layout/RepeatingBendingProcessNew"/>
    <dgm:cxn modelId="{11BFA950-5F8D-4C69-97C7-1FDEBC413108}" type="presOf" srcId="{85A75854-5000-4337-9A57-47C3C5636446}" destId="{AAC92D42-2ACC-47E0-A97A-735DA0FA59BC}" srcOrd="1" destOrd="0" presId="urn:microsoft.com/office/officeart/2016/7/layout/RepeatingBendingProcessNew"/>
    <dgm:cxn modelId="{1E4B5257-81E3-4061-8A59-838373F19AEF}" type="presOf" srcId="{76981CF1-72E0-4D7B-8818-1DD006A5BD3C}" destId="{FAE7B112-E87E-4909-B918-B3DA3C1DD7B2}" srcOrd="0" destOrd="0" presId="urn:microsoft.com/office/officeart/2016/7/layout/RepeatingBendingProcessNew"/>
    <dgm:cxn modelId="{B97A3778-4A58-4AAE-BC47-4BD10A58679A}" srcId="{485B39F7-2EA0-4442-A088-A90FF7BE5F95}" destId="{76981CF1-72E0-4D7B-8818-1DD006A5BD3C}" srcOrd="7" destOrd="0" parTransId="{43BBAB7D-417C-4920-93B8-D990941FE2CC}" sibTransId="{85A75854-5000-4337-9A57-47C3C5636446}"/>
    <dgm:cxn modelId="{E10BC458-8A74-4B90-800B-AF82FE64F6CC}" type="presOf" srcId="{1510D530-EE60-463F-846C-30D72D8E696C}" destId="{FB9C84B9-6FCF-4BBB-B07F-081745FA28BC}" srcOrd="0" destOrd="0" presId="urn:microsoft.com/office/officeart/2016/7/layout/RepeatingBendingProcessNew"/>
    <dgm:cxn modelId="{89F14479-B83F-4D25-A508-C8F259E06F3F}" type="presOf" srcId="{85A75854-5000-4337-9A57-47C3C5636446}" destId="{3C64BF4A-A91C-4450-9B33-D0206E0C35C4}" srcOrd="0" destOrd="0" presId="urn:microsoft.com/office/officeart/2016/7/layout/RepeatingBendingProcessNew"/>
    <dgm:cxn modelId="{5062D488-7257-492A-B7C7-7D0A12165A23}" type="presOf" srcId="{3CCFEEEE-06EC-43B1-8C2C-A7BDA601C869}" destId="{FD188516-9514-4111-B436-A858874C5407}" srcOrd="0" destOrd="0" presId="urn:microsoft.com/office/officeart/2016/7/layout/RepeatingBendingProcessNew"/>
    <dgm:cxn modelId="{F7FB6996-44BE-4D8F-8D61-CCF78F9A7BD6}" type="presOf" srcId="{C72F7FDE-9959-4E6C-A9F0-B48D0B21C0CD}" destId="{3B71BC98-15C6-4939-9656-198C7171ACEC}" srcOrd="0" destOrd="0" presId="urn:microsoft.com/office/officeart/2016/7/layout/RepeatingBendingProcessNew"/>
    <dgm:cxn modelId="{60CE0CA4-F9C1-40D2-AB31-5F282868BE40}" type="presOf" srcId="{8BE0F429-9534-40A8-9E72-D467A693C821}" destId="{C8B54ACB-EA95-495B-B955-18318B4FF292}" srcOrd="0" destOrd="0" presId="urn:microsoft.com/office/officeart/2016/7/layout/RepeatingBendingProcessNew"/>
    <dgm:cxn modelId="{0DAE47A5-53DB-4BB0-BAE4-477B2A2CB322}" type="presOf" srcId="{4AB3C8D9-A819-437B-BB62-358242DD39F8}" destId="{2CB1B9D3-4936-4C20-AA96-9B461BB9464F}" srcOrd="0" destOrd="0" presId="urn:microsoft.com/office/officeart/2016/7/layout/RepeatingBendingProcessNew"/>
    <dgm:cxn modelId="{EB7E32B2-B39B-409A-9666-BB91EB47FD37}" type="presOf" srcId="{5BEBC55C-751D-4EB8-8A48-52C131896D44}" destId="{6885E4F0-4FB4-4F9C-BC4E-CCCE10B154AE}" srcOrd="0" destOrd="0" presId="urn:microsoft.com/office/officeart/2016/7/layout/RepeatingBendingProcessNew"/>
    <dgm:cxn modelId="{1726C4B3-841E-4469-9C95-E8ED90D6AC58}" type="presOf" srcId="{51B9E419-A5F3-441C-8B46-CB26822AE89B}" destId="{8AD8826D-FB86-4705-9787-DEF80BBF5373}" srcOrd="1" destOrd="0" presId="urn:microsoft.com/office/officeart/2016/7/layout/RepeatingBendingProcessNew"/>
    <dgm:cxn modelId="{37DCC6BC-81A1-4907-BF97-D87AF6816CD0}" srcId="{485B39F7-2EA0-4442-A088-A90FF7BE5F95}" destId="{C72F7FDE-9959-4E6C-A9F0-B48D0B21C0CD}" srcOrd="0" destOrd="0" parTransId="{ED9675FA-B45C-4ABF-93B2-53FD601DD995}" sibTransId="{1510D530-EE60-463F-846C-30D72D8E696C}"/>
    <dgm:cxn modelId="{81FEBAC3-75C3-4067-A610-D7589FFD7BE2}" type="presOf" srcId="{6BB02044-C999-4F87-AD19-426AB4D30451}" destId="{499025FD-5FA8-47AC-902E-152D05DE0594}" srcOrd="1" destOrd="0" presId="urn:microsoft.com/office/officeart/2016/7/layout/RepeatingBendingProcessNew"/>
    <dgm:cxn modelId="{B92D34CA-F30A-4D88-AAE6-F1D3FF20F9F2}" type="presOf" srcId="{324B3AEB-DB87-4CC2-ABB3-F9D8CB0BA441}" destId="{2E41A654-81A5-43A7-A8AF-11EC667DEE40}" srcOrd="0" destOrd="0" presId="urn:microsoft.com/office/officeart/2016/7/layout/RepeatingBendingProcessNew"/>
    <dgm:cxn modelId="{12A094D5-71DD-40D0-8797-15B6682C685C}" srcId="{485B39F7-2EA0-4442-A088-A90FF7BE5F95}" destId="{4AB3C8D9-A819-437B-BB62-358242DD39F8}" srcOrd="2" destOrd="0" parTransId="{746A2B17-A9B4-4268-A4EE-489ACA78BD40}" sibTransId="{E1318D3A-314C-4C1D-ACEA-41FAE49CF4D5}"/>
    <dgm:cxn modelId="{84F4E3E8-DB24-4552-85DC-651112E2C517}" type="presOf" srcId="{A5C074F5-3110-4E0D-9F4A-5AE13BC79814}" destId="{C3C18501-C0A0-4764-B8D3-A03E7603DBFF}" srcOrd="0" destOrd="0" presId="urn:microsoft.com/office/officeart/2016/7/layout/RepeatingBendingProcessNew"/>
    <dgm:cxn modelId="{E3D011EC-6592-421E-8140-C6812B1188ED}" type="presOf" srcId="{485B39F7-2EA0-4442-A088-A90FF7BE5F95}" destId="{9B68F266-D656-4AB7-837E-800D81593561}" srcOrd="0" destOrd="0" presId="urn:microsoft.com/office/officeart/2016/7/layout/RepeatingBendingProcessNew"/>
    <dgm:cxn modelId="{2EE9DF56-17C3-4BEC-A25E-5EF3D51B15C1}" type="presParOf" srcId="{9B68F266-D656-4AB7-837E-800D81593561}" destId="{3B71BC98-15C6-4939-9656-198C7171ACEC}" srcOrd="0" destOrd="0" presId="urn:microsoft.com/office/officeart/2016/7/layout/RepeatingBendingProcessNew"/>
    <dgm:cxn modelId="{DD8AC6F8-9705-4B1E-825A-FC8AF394003C}" type="presParOf" srcId="{9B68F266-D656-4AB7-837E-800D81593561}" destId="{FB9C84B9-6FCF-4BBB-B07F-081745FA28BC}" srcOrd="1" destOrd="0" presId="urn:microsoft.com/office/officeart/2016/7/layout/RepeatingBendingProcessNew"/>
    <dgm:cxn modelId="{2D660F46-525E-42A8-A3F8-326F8C2E53E0}" type="presParOf" srcId="{FB9C84B9-6FCF-4BBB-B07F-081745FA28BC}" destId="{D52A017D-8213-4D19-8E9F-B8FAE1BA79C5}" srcOrd="0" destOrd="0" presId="urn:microsoft.com/office/officeart/2016/7/layout/RepeatingBendingProcessNew"/>
    <dgm:cxn modelId="{BB388DB3-2C34-4324-B65A-A80BD0D59DD7}" type="presParOf" srcId="{9B68F266-D656-4AB7-837E-800D81593561}" destId="{2E41A654-81A5-43A7-A8AF-11EC667DEE40}" srcOrd="2" destOrd="0" presId="urn:microsoft.com/office/officeart/2016/7/layout/RepeatingBendingProcessNew"/>
    <dgm:cxn modelId="{7D526B1C-D66C-43C0-8133-62E295A256E0}" type="presParOf" srcId="{9B68F266-D656-4AB7-837E-800D81593561}" destId="{78D861EE-80AF-41A1-BA98-656E3F855EEA}" srcOrd="3" destOrd="0" presId="urn:microsoft.com/office/officeart/2016/7/layout/RepeatingBendingProcessNew"/>
    <dgm:cxn modelId="{6920EE99-BF93-4155-8204-CE2A0B5EA723}" type="presParOf" srcId="{78D861EE-80AF-41A1-BA98-656E3F855EEA}" destId="{8AD8826D-FB86-4705-9787-DEF80BBF5373}" srcOrd="0" destOrd="0" presId="urn:microsoft.com/office/officeart/2016/7/layout/RepeatingBendingProcessNew"/>
    <dgm:cxn modelId="{9E7D4AB2-EC37-4C1D-84DA-44308DB17216}" type="presParOf" srcId="{9B68F266-D656-4AB7-837E-800D81593561}" destId="{2CB1B9D3-4936-4C20-AA96-9B461BB9464F}" srcOrd="4" destOrd="0" presId="urn:microsoft.com/office/officeart/2016/7/layout/RepeatingBendingProcessNew"/>
    <dgm:cxn modelId="{B02D86CD-4220-4FA0-857F-3BCE95D46398}" type="presParOf" srcId="{9B68F266-D656-4AB7-837E-800D81593561}" destId="{82037C1F-1363-4954-9198-A34D8B81CECD}" srcOrd="5" destOrd="0" presId="urn:microsoft.com/office/officeart/2016/7/layout/RepeatingBendingProcessNew"/>
    <dgm:cxn modelId="{CB351345-A723-4C3D-BB37-D8C62C608ED3}" type="presParOf" srcId="{82037C1F-1363-4954-9198-A34D8B81CECD}" destId="{91E89CFD-A663-4BFC-9E13-6F3297545290}" srcOrd="0" destOrd="0" presId="urn:microsoft.com/office/officeart/2016/7/layout/RepeatingBendingProcessNew"/>
    <dgm:cxn modelId="{C3F5E7FA-2187-4373-A80D-3AC17D340497}" type="presParOf" srcId="{9B68F266-D656-4AB7-837E-800D81593561}" destId="{6885E4F0-4FB4-4F9C-BC4E-CCCE10B154AE}" srcOrd="6" destOrd="0" presId="urn:microsoft.com/office/officeart/2016/7/layout/RepeatingBendingProcessNew"/>
    <dgm:cxn modelId="{5953C35C-4B36-4E40-A81A-B3493A2A7FE6}" type="presParOf" srcId="{9B68F266-D656-4AB7-837E-800D81593561}" destId="{CC93C421-2DF4-476A-9475-CEB036361791}" srcOrd="7" destOrd="0" presId="urn:microsoft.com/office/officeart/2016/7/layout/RepeatingBendingProcessNew"/>
    <dgm:cxn modelId="{DAA070C5-158E-4411-90CD-6647D956D211}" type="presParOf" srcId="{CC93C421-2DF4-476A-9475-CEB036361791}" destId="{FDDAD918-75B4-4989-AB64-38EF729AF054}" srcOrd="0" destOrd="0" presId="urn:microsoft.com/office/officeart/2016/7/layout/RepeatingBendingProcessNew"/>
    <dgm:cxn modelId="{F92960A6-1F74-497C-A565-90BB13AA40D7}" type="presParOf" srcId="{9B68F266-D656-4AB7-837E-800D81593561}" destId="{4361154D-26ED-48C3-B3CF-CAC10EAD7E0D}" srcOrd="8" destOrd="0" presId="urn:microsoft.com/office/officeart/2016/7/layout/RepeatingBendingProcessNew"/>
    <dgm:cxn modelId="{57EF13E7-5A8D-4F6D-949F-E917B66F8F80}" type="presParOf" srcId="{9B68F266-D656-4AB7-837E-800D81593561}" destId="{33996271-8627-4C19-94ED-9B336C7A855C}" srcOrd="9" destOrd="0" presId="urn:microsoft.com/office/officeart/2016/7/layout/RepeatingBendingProcessNew"/>
    <dgm:cxn modelId="{CF1A56E9-BE6E-468B-BB6F-C4E04DF81F7E}" type="presParOf" srcId="{33996271-8627-4C19-94ED-9B336C7A855C}" destId="{499025FD-5FA8-47AC-902E-152D05DE0594}" srcOrd="0" destOrd="0" presId="urn:microsoft.com/office/officeart/2016/7/layout/RepeatingBendingProcessNew"/>
    <dgm:cxn modelId="{0274BADA-D8DE-433D-8284-0257B71A2194}" type="presParOf" srcId="{9B68F266-D656-4AB7-837E-800D81593561}" destId="{0F2CAFDF-4A03-479E-A09B-0C492F574711}" srcOrd="10" destOrd="0" presId="urn:microsoft.com/office/officeart/2016/7/layout/RepeatingBendingProcessNew"/>
    <dgm:cxn modelId="{3182EA01-9255-4BC5-9C9D-BFC4E1AF720D}" type="presParOf" srcId="{9B68F266-D656-4AB7-837E-800D81593561}" destId="{C3C18501-C0A0-4764-B8D3-A03E7603DBFF}" srcOrd="11" destOrd="0" presId="urn:microsoft.com/office/officeart/2016/7/layout/RepeatingBendingProcessNew"/>
    <dgm:cxn modelId="{18C873F6-2B22-40F0-A288-B810C0EC988B}" type="presParOf" srcId="{C3C18501-C0A0-4764-B8D3-A03E7603DBFF}" destId="{1E96DBE4-EF2D-4F44-B458-342A35A4237F}" srcOrd="0" destOrd="0" presId="urn:microsoft.com/office/officeart/2016/7/layout/RepeatingBendingProcessNew"/>
    <dgm:cxn modelId="{24CA9142-AA2E-4815-B70F-6EA4D6F0B1DF}" type="presParOf" srcId="{9B68F266-D656-4AB7-837E-800D81593561}" destId="{FD188516-9514-4111-B436-A858874C5407}" srcOrd="12" destOrd="0" presId="urn:microsoft.com/office/officeart/2016/7/layout/RepeatingBendingProcessNew"/>
    <dgm:cxn modelId="{06B437DE-BE4C-478D-B903-B6CE17F83588}" type="presParOf" srcId="{9B68F266-D656-4AB7-837E-800D81593561}" destId="{C8B54ACB-EA95-495B-B955-18318B4FF292}" srcOrd="13" destOrd="0" presId="urn:microsoft.com/office/officeart/2016/7/layout/RepeatingBendingProcessNew"/>
    <dgm:cxn modelId="{D5B4F6D9-2DD6-4806-8439-75CAF1D2EB19}" type="presParOf" srcId="{C8B54ACB-EA95-495B-B955-18318B4FF292}" destId="{3A84408C-A776-4223-BFAB-70A7B46681B7}" srcOrd="0" destOrd="0" presId="urn:microsoft.com/office/officeart/2016/7/layout/RepeatingBendingProcessNew"/>
    <dgm:cxn modelId="{E43BA90D-3BE3-4C32-B0AD-B524D693B105}" type="presParOf" srcId="{9B68F266-D656-4AB7-837E-800D81593561}" destId="{FAE7B112-E87E-4909-B918-B3DA3C1DD7B2}" srcOrd="14" destOrd="0" presId="urn:microsoft.com/office/officeart/2016/7/layout/RepeatingBendingProcessNew"/>
    <dgm:cxn modelId="{95E81FDD-C78A-43BA-9F0C-8E0ACBC95FC1}" type="presParOf" srcId="{9B68F266-D656-4AB7-837E-800D81593561}" destId="{3C64BF4A-A91C-4450-9B33-D0206E0C35C4}" srcOrd="15" destOrd="0" presId="urn:microsoft.com/office/officeart/2016/7/layout/RepeatingBendingProcessNew"/>
    <dgm:cxn modelId="{26866BF5-DD92-457A-B7A9-9B45DF005E2C}" type="presParOf" srcId="{3C64BF4A-A91C-4450-9B33-D0206E0C35C4}" destId="{AAC92D42-2ACC-47E0-A97A-735DA0FA59BC}" srcOrd="0" destOrd="0" presId="urn:microsoft.com/office/officeart/2016/7/layout/RepeatingBendingProcessNew"/>
    <dgm:cxn modelId="{111FCEDB-DE9A-4293-ADA9-E971AE4AEB01}" type="presParOf" srcId="{9B68F266-D656-4AB7-837E-800D81593561}" destId="{81E14C7C-888A-4686-988A-1D9F61C1521B}" srcOrd="1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6C26883-438F-45B2-A59B-CABF8EEB3257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05F03E9-8332-487D-B39A-CA350329B4F2}">
      <dgm:prSet/>
      <dgm:spPr/>
      <dgm:t>
        <a:bodyPr/>
        <a:lstStyle/>
        <a:p>
          <a:r>
            <a:rPr lang="fr-FR" b="1"/>
            <a:t>Quels éléments collecter tout au long de l’année ?</a:t>
          </a:r>
          <a:endParaRPr lang="en-US"/>
        </a:p>
      </dgm:t>
    </dgm:pt>
    <dgm:pt modelId="{BCCE1E07-9723-4A27-B36D-EC0B800420A3}" type="parTrans" cxnId="{1F81D1E2-5A07-4807-AE01-C410A16F9129}">
      <dgm:prSet/>
      <dgm:spPr/>
      <dgm:t>
        <a:bodyPr/>
        <a:lstStyle/>
        <a:p>
          <a:endParaRPr lang="en-US"/>
        </a:p>
      </dgm:t>
    </dgm:pt>
    <dgm:pt modelId="{1B3F17C1-E6F8-4854-8A7A-2F94B119E706}" type="sibTrans" cxnId="{1F81D1E2-5A07-4807-AE01-C410A16F9129}">
      <dgm:prSet/>
      <dgm:spPr/>
      <dgm:t>
        <a:bodyPr/>
        <a:lstStyle/>
        <a:p>
          <a:endParaRPr lang="en-US"/>
        </a:p>
      </dgm:t>
    </dgm:pt>
    <dgm:pt modelId="{B7DC83E2-EF02-435C-BE7A-1AF5ABD5658D}">
      <dgm:prSet/>
      <dgm:spPr/>
      <dgm:t>
        <a:bodyPr/>
        <a:lstStyle/>
        <a:p>
          <a:r>
            <a:rPr lang="fr-FR"/>
            <a:t>Utilisation de tableaux Excel </a:t>
          </a:r>
          <a:endParaRPr lang="en-US"/>
        </a:p>
      </dgm:t>
    </dgm:pt>
    <dgm:pt modelId="{C8A6EA9E-BE00-4D41-AC25-5A8C8319CB43}" type="parTrans" cxnId="{A61D16BD-5F75-4518-974C-80BEC27876B9}">
      <dgm:prSet/>
      <dgm:spPr/>
      <dgm:t>
        <a:bodyPr/>
        <a:lstStyle/>
        <a:p>
          <a:endParaRPr lang="en-US"/>
        </a:p>
      </dgm:t>
    </dgm:pt>
    <dgm:pt modelId="{7976F4A7-9B74-4D07-914F-370030B0303C}" type="sibTrans" cxnId="{A61D16BD-5F75-4518-974C-80BEC27876B9}">
      <dgm:prSet/>
      <dgm:spPr/>
      <dgm:t>
        <a:bodyPr/>
        <a:lstStyle/>
        <a:p>
          <a:endParaRPr lang="en-US"/>
        </a:p>
      </dgm:t>
    </dgm:pt>
    <dgm:pt modelId="{2CC313F1-2E85-4C75-BAB9-FB07B50C4651}" type="pres">
      <dgm:prSet presAssocID="{D6C26883-438F-45B2-A59B-CABF8EEB3257}" presName="Name0" presStyleCnt="0">
        <dgm:presLayoutVars>
          <dgm:dir/>
          <dgm:animLvl val="lvl"/>
          <dgm:resizeHandles val="exact"/>
        </dgm:presLayoutVars>
      </dgm:prSet>
      <dgm:spPr/>
    </dgm:pt>
    <dgm:pt modelId="{933BCD2C-C429-4EE9-AA64-F04053BA91E4}" type="pres">
      <dgm:prSet presAssocID="{B7DC83E2-EF02-435C-BE7A-1AF5ABD5658D}" presName="boxAndChildren" presStyleCnt="0"/>
      <dgm:spPr/>
    </dgm:pt>
    <dgm:pt modelId="{283B957B-0BA7-44DB-874D-427FA4E43FE4}" type="pres">
      <dgm:prSet presAssocID="{B7DC83E2-EF02-435C-BE7A-1AF5ABD5658D}" presName="parentTextBox" presStyleLbl="node1" presStyleIdx="0" presStyleCnt="2"/>
      <dgm:spPr/>
    </dgm:pt>
    <dgm:pt modelId="{309E104F-881C-4655-A016-F1195F905C37}" type="pres">
      <dgm:prSet presAssocID="{1B3F17C1-E6F8-4854-8A7A-2F94B119E706}" presName="sp" presStyleCnt="0"/>
      <dgm:spPr/>
    </dgm:pt>
    <dgm:pt modelId="{FD4AFA28-5E78-4AD2-834E-E1FE6D5F0851}" type="pres">
      <dgm:prSet presAssocID="{005F03E9-8332-487D-B39A-CA350329B4F2}" presName="arrowAndChildren" presStyleCnt="0"/>
      <dgm:spPr/>
    </dgm:pt>
    <dgm:pt modelId="{2E03568E-780F-4C50-8247-66405FDF5C6E}" type="pres">
      <dgm:prSet presAssocID="{005F03E9-8332-487D-B39A-CA350329B4F2}" presName="parentTextArrow" presStyleLbl="node1" presStyleIdx="1" presStyleCnt="2"/>
      <dgm:spPr/>
    </dgm:pt>
  </dgm:ptLst>
  <dgm:cxnLst>
    <dgm:cxn modelId="{7AAB2863-3B37-401B-9EAF-064EAC8E6623}" type="presOf" srcId="{B7DC83E2-EF02-435C-BE7A-1AF5ABD5658D}" destId="{283B957B-0BA7-44DB-874D-427FA4E43FE4}" srcOrd="0" destOrd="0" presId="urn:microsoft.com/office/officeart/2005/8/layout/process4"/>
    <dgm:cxn modelId="{2239F997-1A19-4469-9AA9-6C8879F40E61}" type="presOf" srcId="{D6C26883-438F-45B2-A59B-CABF8EEB3257}" destId="{2CC313F1-2E85-4C75-BAB9-FB07B50C4651}" srcOrd="0" destOrd="0" presId="urn:microsoft.com/office/officeart/2005/8/layout/process4"/>
    <dgm:cxn modelId="{A61D16BD-5F75-4518-974C-80BEC27876B9}" srcId="{D6C26883-438F-45B2-A59B-CABF8EEB3257}" destId="{B7DC83E2-EF02-435C-BE7A-1AF5ABD5658D}" srcOrd="1" destOrd="0" parTransId="{C8A6EA9E-BE00-4D41-AC25-5A8C8319CB43}" sibTransId="{7976F4A7-9B74-4D07-914F-370030B0303C}"/>
    <dgm:cxn modelId="{57DBF9DA-D46A-4718-99E2-F3769EE4FEDE}" type="presOf" srcId="{005F03E9-8332-487D-B39A-CA350329B4F2}" destId="{2E03568E-780F-4C50-8247-66405FDF5C6E}" srcOrd="0" destOrd="0" presId="urn:microsoft.com/office/officeart/2005/8/layout/process4"/>
    <dgm:cxn modelId="{1F81D1E2-5A07-4807-AE01-C410A16F9129}" srcId="{D6C26883-438F-45B2-A59B-CABF8EEB3257}" destId="{005F03E9-8332-487D-B39A-CA350329B4F2}" srcOrd="0" destOrd="0" parTransId="{BCCE1E07-9723-4A27-B36D-EC0B800420A3}" sibTransId="{1B3F17C1-E6F8-4854-8A7A-2F94B119E706}"/>
    <dgm:cxn modelId="{4424A2CB-E04F-4062-B075-BD2BCEDC4127}" type="presParOf" srcId="{2CC313F1-2E85-4C75-BAB9-FB07B50C4651}" destId="{933BCD2C-C429-4EE9-AA64-F04053BA91E4}" srcOrd="0" destOrd="0" presId="urn:microsoft.com/office/officeart/2005/8/layout/process4"/>
    <dgm:cxn modelId="{9018FBB3-B3B7-4DA3-B408-510456EFD0DF}" type="presParOf" srcId="{933BCD2C-C429-4EE9-AA64-F04053BA91E4}" destId="{283B957B-0BA7-44DB-874D-427FA4E43FE4}" srcOrd="0" destOrd="0" presId="urn:microsoft.com/office/officeart/2005/8/layout/process4"/>
    <dgm:cxn modelId="{B6E40059-A070-4C96-AA2C-EC088F4F6659}" type="presParOf" srcId="{2CC313F1-2E85-4C75-BAB9-FB07B50C4651}" destId="{309E104F-881C-4655-A016-F1195F905C37}" srcOrd="1" destOrd="0" presId="urn:microsoft.com/office/officeart/2005/8/layout/process4"/>
    <dgm:cxn modelId="{34BF4EFB-16E1-4CA5-A462-B5454BC21167}" type="presParOf" srcId="{2CC313F1-2E85-4C75-BAB9-FB07B50C4651}" destId="{FD4AFA28-5E78-4AD2-834E-E1FE6D5F0851}" srcOrd="2" destOrd="0" presId="urn:microsoft.com/office/officeart/2005/8/layout/process4"/>
    <dgm:cxn modelId="{134826FB-97B4-4446-A5C8-12F033B9386F}" type="presParOf" srcId="{FD4AFA28-5E78-4AD2-834E-E1FE6D5F0851}" destId="{2E03568E-780F-4C50-8247-66405FDF5C6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34A707-ECB1-48AC-BD00-71BE718D4052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EFF30F4-EFAA-421C-AA7C-964853C6CC0F}">
      <dgm:prSet/>
      <dgm:spPr/>
      <dgm:t>
        <a:bodyPr/>
        <a:lstStyle/>
        <a:p>
          <a:r>
            <a:rPr lang="fr-FR" b="1"/>
            <a:t>Comment rédiger le rapport d’activité d’une action ?</a:t>
          </a:r>
          <a:endParaRPr lang="en-US"/>
        </a:p>
      </dgm:t>
    </dgm:pt>
    <dgm:pt modelId="{A5C549EA-A806-4AA1-A5D6-433F8B17F3FB}" type="parTrans" cxnId="{8ADB8A2B-02E5-4B87-87D4-B9CC046FE9ED}">
      <dgm:prSet/>
      <dgm:spPr/>
      <dgm:t>
        <a:bodyPr/>
        <a:lstStyle/>
        <a:p>
          <a:endParaRPr lang="en-US"/>
        </a:p>
      </dgm:t>
    </dgm:pt>
    <dgm:pt modelId="{1235CD3F-0FBB-460F-AA26-2A3A51F51D04}" type="sibTrans" cxnId="{8ADB8A2B-02E5-4B87-87D4-B9CC046FE9ED}">
      <dgm:prSet/>
      <dgm:spPr/>
      <dgm:t>
        <a:bodyPr/>
        <a:lstStyle/>
        <a:p>
          <a:endParaRPr lang="en-US"/>
        </a:p>
      </dgm:t>
    </dgm:pt>
    <dgm:pt modelId="{B3C258B1-106B-42A7-A6EA-EDDE1E29117D}">
      <dgm:prSet/>
      <dgm:spPr/>
      <dgm:t>
        <a:bodyPr/>
        <a:lstStyle/>
        <a:p>
          <a:r>
            <a:rPr lang="fr-FR"/>
            <a:t>Exercice décrire une action</a:t>
          </a:r>
          <a:endParaRPr lang="en-US"/>
        </a:p>
      </dgm:t>
    </dgm:pt>
    <dgm:pt modelId="{2FC26FDF-F76B-40A9-998E-ADB1A7B411CE}" type="parTrans" cxnId="{41BBD48E-A3BC-4B91-BB95-117CFB3FFB69}">
      <dgm:prSet/>
      <dgm:spPr/>
      <dgm:t>
        <a:bodyPr/>
        <a:lstStyle/>
        <a:p>
          <a:endParaRPr lang="en-US"/>
        </a:p>
      </dgm:t>
    </dgm:pt>
    <dgm:pt modelId="{91B47AA3-19AC-467F-8ACF-D1B0BF69FAD2}" type="sibTrans" cxnId="{41BBD48E-A3BC-4B91-BB95-117CFB3FFB69}">
      <dgm:prSet/>
      <dgm:spPr/>
      <dgm:t>
        <a:bodyPr/>
        <a:lstStyle/>
        <a:p>
          <a:endParaRPr lang="en-US"/>
        </a:p>
      </dgm:t>
    </dgm:pt>
    <dgm:pt modelId="{339E01FA-2442-4ACA-82D8-7899900619E4}" type="pres">
      <dgm:prSet presAssocID="{8D34A707-ECB1-48AC-BD00-71BE718D4052}" presName="root" presStyleCnt="0">
        <dgm:presLayoutVars>
          <dgm:dir/>
          <dgm:resizeHandles val="exact"/>
        </dgm:presLayoutVars>
      </dgm:prSet>
      <dgm:spPr/>
    </dgm:pt>
    <dgm:pt modelId="{08A97CA7-1DB5-475F-8774-27BD226988DC}" type="pres">
      <dgm:prSet presAssocID="{9EFF30F4-EFAA-421C-AA7C-964853C6CC0F}" presName="compNode" presStyleCnt="0"/>
      <dgm:spPr/>
    </dgm:pt>
    <dgm:pt modelId="{06EF9137-2367-4F93-9866-EABC3697817F}" type="pres">
      <dgm:prSet presAssocID="{9EFF30F4-EFAA-421C-AA7C-964853C6CC0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6BACF69-2C38-4904-98B4-2B50B01DB56B}" type="pres">
      <dgm:prSet presAssocID="{9EFF30F4-EFAA-421C-AA7C-964853C6CC0F}" presName="spaceRect" presStyleCnt="0"/>
      <dgm:spPr/>
    </dgm:pt>
    <dgm:pt modelId="{B7D844A5-443F-4A05-B49B-3E1A9899D6CF}" type="pres">
      <dgm:prSet presAssocID="{9EFF30F4-EFAA-421C-AA7C-964853C6CC0F}" presName="textRect" presStyleLbl="revTx" presStyleIdx="0" presStyleCnt="2">
        <dgm:presLayoutVars>
          <dgm:chMax val="1"/>
          <dgm:chPref val="1"/>
        </dgm:presLayoutVars>
      </dgm:prSet>
      <dgm:spPr/>
    </dgm:pt>
    <dgm:pt modelId="{13089D41-3860-407B-8488-4CBCEA560369}" type="pres">
      <dgm:prSet presAssocID="{1235CD3F-0FBB-460F-AA26-2A3A51F51D04}" presName="sibTrans" presStyleCnt="0"/>
      <dgm:spPr/>
    </dgm:pt>
    <dgm:pt modelId="{F6E9827F-0769-46B5-91BB-5B8D98C8EF85}" type="pres">
      <dgm:prSet presAssocID="{B3C258B1-106B-42A7-A6EA-EDDE1E29117D}" presName="compNode" presStyleCnt="0"/>
      <dgm:spPr/>
    </dgm:pt>
    <dgm:pt modelId="{D36548CB-AA05-46D3-AEE8-63424B024665}" type="pres">
      <dgm:prSet presAssocID="{B3C258B1-106B-42A7-A6EA-EDDE1E29117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yon"/>
        </a:ext>
      </dgm:extLst>
    </dgm:pt>
    <dgm:pt modelId="{B325F4CC-79C3-4846-A8BB-980C370EB415}" type="pres">
      <dgm:prSet presAssocID="{B3C258B1-106B-42A7-A6EA-EDDE1E29117D}" presName="spaceRect" presStyleCnt="0"/>
      <dgm:spPr/>
    </dgm:pt>
    <dgm:pt modelId="{338C5DEF-9339-4B88-9AA0-4DDA46ECCF83}" type="pres">
      <dgm:prSet presAssocID="{B3C258B1-106B-42A7-A6EA-EDDE1E29117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914462A-9CC1-4FE6-9C0F-53B20189F0B1}" type="presOf" srcId="{8D34A707-ECB1-48AC-BD00-71BE718D4052}" destId="{339E01FA-2442-4ACA-82D8-7899900619E4}" srcOrd="0" destOrd="0" presId="urn:microsoft.com/office/officeart/2018/2/layout/IconLabelList"/>
    <dgm:cxn modelId="{8ADB8A2B-02E5-4B87-87D4-B9CC046FE9ED}" srcId="{8D34A707-ECB1-48AC-BD00-71BE718D4052}" destId="{9EFF30F4-EFAA-421C-AA7C-964853C6CC0F}" srcOrd="0" destOrd="0" parTransId="{A5C549EA-A806-4AA1-A5D6-433F8B17F3FB}" sibTransId="{1235CD3F-0FBB-460F-AA26-2A3A51F51D04}"/>
    <dgm:cxn modelId="{C6993D8E-A639-4D18-8648-ABF3CB3986F7}" type="presOf" srcId="{B3C258B1-106B-42A7-A6EA-EDDE1E29117D}" destId="{338C5DEF-9339-4B88-9AA0-4DDA46ECCF83}" srcOrd="0" destOrd="0" presId="urn:microsoft.com/office/officeart/2018/2/layout/IconLabelList"/>
    <dgm:cxn modelId="{41BBD48E-A3BC-4B91-BB95-117CFB3FFB69}" srcId="{8D34A707-ECB1-48AC-BD00-71BE718D4052}" destId="{B3C258B1-106B-42A7-A6EA-EDDE1E29117D}" srcOrd="1" destOrd="0" parTransId="{2FC26FDF-F76B-40A9-998E-ADB1A7B411CE}" sibTransId="{91B47AA3-19AC-467F-8ACF-D1B0BF69FAD2}"/>
    <dgm:cxn modelId="{11394FA2-BA49-4097-AEBA-164318386843}" type="presOf" srcId="{9EFF30F4-EFAA-421C-AA7C-964853C6CC0F}" destId="{B7D844A5-443F-4A05-B49B-3E1A9899D6CF}" srcOrd="0" destOrd="0" presId="urn:microsoft.com/office/officeart/2018/2/layout/IconLabelList"/>
    <dgm:cxn modelId="{8B8F2654-60CA-4104-A618-0D68A9615074}" type="presParOf" srcId="{339E01FA-2442-4ACA-82D8-7899900619E4}" destId="{08A97CA7-1DB5-475F-8774-27BD226988DC}" srcOrd="0" destOrd="0" presId="urn:microsoft.com/office/officeart/2018/2/layout/IconLabelList"/>
    <dgm:cxn modelId="{0A58956A-F5E3-4C3D-8695-EA4FC76CC028}" type="presParOf" srcId="{08A97CA7-1DB5-475F-8774-27BD226988DC}" destId="{06EF9137-2367-4F93-9866-EABC3697817F}" srcOrd="0" destOrd="0" presId="urn:microsoft.com/office/officeart/2018/2/layout/IconLabelList"/>
    <dgm:cxn modelId="{155A1715-6D92-4BB3-81A1-C4D59D758403}" type="presParOf" srcId="{08A97CA7-1DB5-475F-8774-27BD226988DC}" destId="{76BACF69-2C38-4904-98B4-2B50B01DB56B}" srcOrd="1" destOrd="0" presId="urn:microsoft.com/office/officeart/2018/2/layout/IconLabelList"/>
    <dgm:cxn modelId="{C7CCCD91-EC91-4AA9-82E0-5B4A64FDB364}" type="presParOf" srcId="{08A97CA7-1DB5-475F-8774-27BD226988DC}" destId="{B7D844A5-443F-4A05-B49B-3E1A9899D6CF}" srcOrd="2" destOrd="0" presId="urn:microsoft.com/office/officeart/2018/2/layout/IconLabelList"/>
    <dgm:cxn modelId="{BDC43C3E-2652-49D5-8490-7F82ED773D0E}" type="presParOf" srcId="{339E01FA-2442-4ACA-82D8-7899900619E4}" destId="{13089D41-3860-407B-8488-4CBCEA560369}" srcOrd="1" destOrd="0" presId="urn:microsoft.com/office/officeart/2018/2/layout/IconLabelList"/>
    <dgm:cxn modelId="{A5F46B84-FA00-4289-B6EF-5CDB9E113B48}" type="presParOf" srcId="{339E01FA-2442-4ACA-82D8-7899900619E4}" destId="{F6E9827F-0769-46B5-91BB-5B8D98C8EF85}" srcOrd="2" destOrd="0" presId="urn:microsoft.com/office/officeart/2018/2/layout/IconLabelList"/>
    <dgm:cxn modelId="{88D0FC65-BAE8-4CB0-8ACA-3A0EF7EC15C2}" type="presParOf" srcId="{F6E9827F-0769-46B5-91BB-5B8D98C8EF85}" destId="{D36548CB-AA05-46D3-AEE8-63424B024665}" srcOrd="0" destOrd="0" presId="urn:microsoft.com/office/officeart/2018/2/layout/IconLabelList"/>
    <dgm:cxn modelId="{041A216C-FA99-4582-B3D0-ABF72A71D3ED}" type="presParOf" srcId="{F6E9827F-0769-46B5-91BB-5B8D98C8EF85}" destId="{B325F4CC-79C3-4846-A8BB-980C370EB415}" srcOrd="1" destOrd="0" presId="urn:microsoft.com/office/officeart/2018/2/layout/IconLabelList"/>
    <dgm:cxn modelId="{C3B4CEFF-59E6-499A-AA35-CF5B3274E0CA}" type="presParOf" srcId="{F6E9827F-0769-46B5-91BB-5B8D98C8EF85}" destId="{338C5DEF-9339-4B88-9AA0-4DDA46ECCF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1064E7-6FA6-4F5E-9AEB-7349E414CC55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7C13613-CFDD-4AB9-8FFB-6E5B580E948B}">
      <dgm:prSet/>
      <dgm:spPr/>
      <dgm:t>
        <a:bodyPr/>
        <a:lstStyle/>
        <a:p>
          <a:r>
            <a:rPr lang="fr-FR"/>
            <a:t>Quoi ? </a:t>
          </a:r>
          <a:endParaRPr lang="en-US"/>
        </a:p>
      </dgm:t>
    </dgm:pt>
    <dgm:pt modelId="{0CB2B970-2502-44D9-BD92-ABC94EAA18CA}" type="parTrans" cxnId="{E959D5B6-364E-48C8-BBFF-427474D6FEEE}">
      <dgm:prSet/>
      <dgm:spPr/>
      <dgm:t>
        <a:bodyPr/>
        <a:lstStyle/>
        <a:p>
          <a:endParaRPr lang="en-US"/>
        </a:p>
      </dgm:t>
    </dgm:pt>
    <dgm:pt modelId="{59E44EC7-3D0E-4BDE-83C6-4F9CC4C5913B}" type="sibTrans" cxnId="{E959D5B6-364E-48C8-BBFF-427474D6FEEE}">
      <dgm:prSet/>
      <dgm:spPr/>
      <dgm:t>
        <a:bodyPr/>
        <a:lstStyle/>
        <a:p>
          <a:endParaRPr lang="en-US"/>
        </a:p>
      </dgm:t>
    </dgm:pt>
    <dgm:pt modelId="{0D1AC5E3-E940-48E4-8BD1-BA8C826C7376}">
      <dgm:prSet/>
      <dgm:spPr/>
      <dgm:t>
        <a:bodyPr/>
        <a:lstStyle/>
        <a:p>
          <a:r>
            <a:rPr lang="fr-FR"/>
            <a:t>Pourquoi? </a:t>
          </a:r>
          <a:endParaRPr lang="en-US"/>
        </a:p>
      </dgm:t>
    </dgm:pt>
    <dgm:pt modelId="{37734572-2D9F-46C1-9A37-146FF57AECF4}" type="parTrans" cxnId="{DD39005B-EBB4-412D-8ABD-C95A03AEF4EB}">
      <dgm:prSet/>
      <dgm:spPr/>
      <dgm:t>
        <a:bodyPr/>
        <a:lstStyle/>
        <a:p>
          <a:endParaRPr lang="en-US"/>
        </a:p>
      </dgm:t>
    </dgm:pt>
    <dgm:pt modelId="{5968C727-99A9-4FEA-A239-736E466E310F}" type="sibTrans" cxnId="{DD39005B-EBB4-412D-8ABD-C95A03AEF4EB}">
      <dgm:prSet/>
      <dgm:spPr/>
      <dgm:t>
        <a:bodyPr/>
        <a:lstStyle/>
        <a:p>
          <a:endParaRPr lang="en-US"/>
        </a:p>
      </dgm:t>
    </dgm:pt>
    <dgm:pt modelId="{23302C28-A45D-44F7-A321-FF62BBE74BD5}">
      <dgm:prSet/>
      <dgm:spPr/>
      <dgm:t>
        <a:bodyPr/>
        <a:lstStyle/>
        <a:p>
          <a:r>
            <a:rPr lang="fr-FR"/>
            <a:t>Pour qui? </a:t>
          </a:r>
          <a:endParaRPr lang="en-US"/>
        </a:p>
      </dgm:t>
    </dgm:pt>
    <dgm:pt modelId="{57898651-5034-4631-9611-5B5C79891DDB}" type="parTrans" cxnId="{642913D2-F0DD-4060-8464-60F2EF8342B1}">
      <dgm:prSet/>
      <dgm:spPr/>
      <dgm:t>
        <a:bodyPr/>
        <a:lstStyle/>
        <a:p>
          <a:endParaRPr lang="en-US"/>
        </a:p>
      </dgm:t>
    </dgm:pt>
    <dgm:pt modelId="{75921506-3788-4C42-9525-7DF5F933714D}" type="sibTrans" cxnId="{642913D2-F0DD-4060-8464-60F2EF8342B1}">
      <dgm:prSet/>
      <dgm:spPr/>
      <dgm:t>
        <a:bodyPr/>
        <a:lstStyle/>
        <a:p>
          <a:endParaRPr lang="en-US"/>
        </a:p>
      </dgm:t>
    </dgm:pt>
    <dgm:pt modelId="{86FB131F-2EE8-49EC-ACD0-C84DD96B92C1}">
      <dgm:prSet/>
      <dgm:spPr/>
      <dgm:t>
        <a:bodyPr/>
        <a:lstStyle/>
        <a:p>
          <a:r>
            <a:rPr lang="fr-FR"/>
            <a:t>Où? </a:t>
          </a:r>
          <a:endParaRPr lang="en-US"/>
        </a:p>
      </dgm:t>
    </dgm:pt>
    <dgm:pt modelId="{231EE5AC-3693-4559-BD4E-F05EF9BDF4EA}" type="parTrans" cxnId="{3226DE67-3C55-49FE-99AB-95CF0BC7B0E1}">
      <dgm:prSet/>
      <dgm:spPr/>
      <dgm:t>
        <a:bodyPr/>
        <a:lstStyle/>
        <a:p>
          <a:endParaRPr lang="en-US"/>
        </a:p>
      </dgm:t>
    </dgm:pt>
    <dgm:pt modelId="{586CAA93-B3BC-41E5-A4B4-DD5B0AB392D0}" type="sibTrans" cxnId="{3226DE67-3C55-49FE-99AB-95CF0BC7B0E1}">
      <dgm:prSet/>
      <dgm:spPr/>
      <dgm:t>
        <a:bodyPr/>
        <a:lstStyle/>
        <a:p>
          <a:endParaRPr lang="en-US"/>
        </a:p>
      </dgm:t>
    </dgm:pt>
    <dgm:pt modelId="{43DA17AC-9736-4687-9BAD-AE7DE59D2B95}">
      <dgm:prSet/>
      <dgm:spPr/>
      <dgm:t>
        <a:bodyPr/>
        <a:lstStyle/>
        <a:p>
          <a:r>
            <a:rPr lang="fr-FR"/>
            <a:t>Quand? </a:t>
          </a:r>
          <a:endParaRPr lang="en-US"/>
        </a:p>
      </dgm:t>
    </dgm:pt>
    <dgm:pt modelId="{84E5449B-BBAD-410E-B116-8AFC1FB3763C}" type="parTrans" cxnId="{FC5F3A55-8560-45F6-BBE5-D65DA99D2ABA}">
      <dgm:prSet/>
      <dgm:spPr/>
      <dgm:t>
        <a:bodyPr/>
        <a:lstStyle/>
        <a:p>
          <a:endParaRPr lang="en-US"/>
        </a:p>
      </dgm:t>
    </dgm:pt>
    <dgm:pt modelId="{44919165-03A6-4B6D-B879-D0A545DA776F}" type="sibTrans" cxnId="{FC5F3A55-8560-45F6-BBE5-D65DA99D2ABA}">
      <dgm:prSet/>
      <dgm:spPr/>
      <dgm:t>
        <a:bodyPr/>
        <a:lstStyle/>
        <a:p>
          <a:endParaRPr lang="en-US"/>
        </a:p>
      </dgm:t>
    </dgm:pt>
    <dgm:pt modelId="{6ECFF8E8-7D94-4CCB-9BE6-E7F81AD481DB}">
      <dgm:prSet/>
      <dgm:spPr/>
      <dgm:t>
        <a:bodyPr/>
        <a:lstStyle/>
        <a:p>
          <a:r>
            <a:rPr lang="fr-FR"/>
            <a:t>Qui ? </a:t>
          </a:r>
          <a:endParaRPr lang="en-US"/>
        </a:p>
      </dgm:t>
    </dgm:pt>
    <dgm:pt modelId="{ED43824F-EC2A-4192-BA1F-51114EAA79E1}" type="parTrans" cxnId="{3CFA09E4-4D7A-47BF-A2F1-4BC9C6C16D2B}">
      <dgm:prSet/>
      <dgm:spPr/>
      <dgm:t>
        <a:bodyPr/>
        <a:lstStyle/>
        <a:p>
          <a:endParaRPr lang="en-US"/>
        </a:p>
      </dgm:t>
    </dgm:pt>
    <dgm:pt modelId="{CB799C84-84FA-4291-86B6-0DB82C1C9BC8}" type="sibTrans" cxnId="{3CFA09E4-4D7A-47BF-A2F1-4BC9C6C16D2B}">
      <dgm:prSet/>
      <dgm:spPr/>
      <dgm:t>
        <a:bodyPr/>
        <a:lstStyle/>
        <a:p>
          <a:endParaRPr lang="en-US"/>
        </a:p>
      </dgm:t>
    </dgm:pt>
    <dgm:pt modelId="{020D84BC-E370-4A58-A7D0-F67DD67C5A3C}">
      <dgm:prSet/>
      <dgm:spPr/>
      <dgm:t>
        <a:bodyPr/>
        <a:lstStyle/>
        <a:p>
          <a:r>
            <a:rPr lang="fr-FR"/>
            <a:t>Comment? </a:t>
          </a:r>
          <a:endParaRPr lang="en-US"/>
        </a:p>
      </dgm:t>
    </dgm:pt>
    <dgm:pt modelId="{C640971A-C908-45FD-AB0C-CC27DD15B150}" type="parTrans" cxnId="{D5EE1D8C-2676-4FE2-848C-01A15FFF3A82}">
      <dgm:prSet/>
      <dgm:spPr/>
      <dgm:t>
        <a:bodyPr/>
        <a:lstStyle/>
        <a:p>
          <a:endParaRPr lang="en-US"/>
        </a:p>
      </dgm:t>
    </dgm:pt>
    <dgm:pt modelId="{A5CC15F1-4FC2-496B-ACD5-8FA9F88FCB44}" type="sibTrans" cxnId="{D5EE1D8C-2676-4FE2-848C-01A15FFF3A82}">
      <dgm:prSet/>
      <dgm:spPr/>
      <dgm:t>
        <a:bodyPr/>
        <a:lstStyle/>
        <a:p>
          <a:endParaRPr lang="en-US"/>
        </a:p>
      </dgm:t>
    </dgm:pt>
    <dgm:pt modelId="{DF65AD89-F06C-461D-A5D9-EF8291500F8D}">
      <dgm:prSet/>
      <dgm:spPr/>
      <dgm:t>
        <a:bodyPr/>
        <a:lstStyle/>
        <a:p>
          <a:r>
            <a:rPr lang="fr-FR"/>
            <a:t>Avec quels moyens?</a:t>
          </a:r>
          <a:endParaRPr lang="en-US"/>
        </a:p>
      </dgm:t>
    </dgm:pt>
    <dgm:pt modelId="{8059C666-01B5-4608-849C-0FC6B8BA870D}" type="parTrans" cxnId="{8D95E7B9-F271-4840-912A-E06678A2B29E}">
      <dgm:prSet/>
      <dgm:spPr/>
      <dgm:t>
        <a:bodyPr/>
        <a:lstStyle/>
        <a:p>
          <a:endParaRPr lang="en-US"/>
        </a:p>
      </dgm:t>
    </dgm:pt>
    <dgm:pt modelId="{69EE8CBF-BFE3-41F0-9373-DF6656745A4F}" type="sibTrans" cxnId="{8D95E7B9-F271-4840-912A-E06678A2B29E}">
      <dgm:prSet/>
      <dgm:spPr/>
      <dgm:t>
        <a:bodyPr/>
        <a:lstStyle/>
        <a:p>
          <a:endParaRPr lang="en-US"/>
        </a:p>
      </dgm:t>
    </dgm:pt>
    <dgm:pt modelId="{EA6A1EDB-F2B7-4772-9741-9ABE7F415864}" type="pres">
      <dgm:prSet presAssocID="{5C1064E7-6FA6-4F5E-9AEB-7349E414CC55}" presName="diagram" presStyleCnt="0">
        <dgm:presLayoutVars>
          <dgm:dir/>
          <dgm:resizeHandles val="exact"/>
        </dgm:presLayoutVars>
      </dgm:prSet>
      <dgm:spPr/>
    </dgm:pt>
    <dgm:pt modelId="{F470A6D2-82D7-45B5-AF7E-341BF7B14737}" type="pres">
      <dgm:prSet presAssocID="{E7C13613-CFDD-4AB9-8FFB-6E5B580E948B}" presName="node" presStyleLbl="node1" presStyleIdx="0" presStyleCnt="8">
        <dgm:presLayoutVars>
          <dgm:bulletEnabled val="1"/>
        </dgm:presLayoutVars>
      </dgm:prSet>
      <dgm:spPr/>
    </dgm:pt>
    <dgm:pt modelId="{5BF7D8AB-B39D-449D-BF2C-913FF9BD6AB7}" type="pres">
      <dgm:prSet presAssocID="{59E44EC7-3D0E-4BDE-83C6-4F9CC4C5913B}" presName="sibTrans" presStyleCnt="0"/>
      <dgm:spPr/>
    </dgm:pt>
    <dgm:pt modelId="{272F2A82-0854-4900-9C8A-4433B7F1B88E}" type="pres">
      <dgm:prSet presAssocID="{0D1AC5E3-E940-48E4-8BD1-BA8C826C7376}" presName="node" presStyleLbl="node1" presStyleIdx="1" presStyleCnt="8">
        <dgm:presLayoutVars>
          <dgm:bulletEnabled val="1"/>
        </dgm:presLayoutVars>
      </dgm:prSet>
      <dgm:spPr/>
    </dgm:pt>
    <dgm:pt modelId="{FE043070-E95C-4E1F-BA56-5B8117DCF0C0}" type="pres">
      <dgm:prSet presAssocID="{5968C727-99A9-4FEA-A239-736E466E310F}" presName="sibTrans" presStyleCnt="0"/>
      <dgm:spPr/>
    </dgm:pt>
    <dgm:pt modelId="{F9D287CC-5785-4747-A434-4B9B5B8E7A6E}" type="pres">
      <dgm:prSet presAssocID="{23302C28-A45D-44F7-A321-FF62BBE74BD5}" presName="node" presStyleLbl="node1" presStyleIdx="2" presStyleCnt="8">
        <dgm:presLayoutVars>
          <dgm:bulletEnabled val="1"/>
        </dgm:presLayoutVars>
      </dgm:prSet>
      <dgm:spPr/>
    </dgm:pt>
    <dgm:pt modelId="{96FC3B53-0617-4A2E-9FC3-7075352AB24C}" type="pres">
      <dgm:prSet presAssocID="{75921506-3788-4C42-9525-7DF5F933714D}" presName="sibTrans" presStyleCnt="0"/>
      <dgm:spPr/>
    </dgm:pt>
    <dgm:pt modelId="{64908EBE-FFD1-4DBC-8C0C-8BD37345137F}" type="pres">
      <dgm:prSet presAssocID="{86FB131F-2EE8-49EC-ACD0-C84DD96B92C1}" presName="node" presStyleLbl="node1" presStyleIdx="3" presStyleCnt="8">
        <dgm:presLayoutVars>
          <dgm:bulletEnabled val="1"/>
        </dgm:presLayoutVars>
      </dgm:prSet>
      <dgm:spPr/>
    </dgm:pt>
    <dgm:pt modelId="{AE381102-29BD-4617-8D76-2602C9FC808E}" type="pres">
      <dgm:prSet presAssocID="{586CAA93-B3BC-41E5-A4B4-DD5B0AB392D0}" presName="sibTrans" presStyleCnt="0"/>
      <dgm:spPr/>
    </dgm:pt>
    <dgm:pt modelId="{FC5C7B3A-1FC6-427C-AFCD-86A6E6CC79CD}" type="pres">
      <dgm:prSet presAssocID="{43DA17AC-9736-4687-9BAD-AE7DE59D2B95}" presName="node" presStyleLbl="node1" presStyleIdx="4" presStyleCnt="8">
        <dgm:presLayoutVars>
          <dgm:bulletEnabled val="1"/>
        </dgm:presLayoutVars>
      </dgm:prSet>
      <dgm:spPr/>
    </dgm:pt>
    <dgm:pt modelId="{46AC97B0-ADD8-401F-A6A0-180C76609A7F}" type="pres">
      <dgm:prSet presAssocID="{44919165-03A6-4B6D-B879-D0A545DA776F}" presName="sibTrans" presStyleCnt="0"/>
      <dgm:spPr/>
    </dgm:pt>
    <dgm:pt modelId="{676DE4C6-E298-4269-9207-A4F484BCC91C}" type="pres">
      <dgm:prSet presAssocID="{6ECFF8E8-7D94-4CCB-9BE6-E7F81AD481DB}" presName="node" presStyleLbl="node1" presStyleIdx="5" presStyleCnt="8">
        <dgm:presLayoutVars>
          <dgm:bulletEnabled val="1"/>
        </dgm:presLayoutVars>
      </dgm:prSet>
      <dgm:spPr/>
    </dgm:pt>
    <dgm:pt modelId="{7FC8BC78-C1E1-42E6-95DB-500A45CC3B41}" type="pres">
      <dgm:prSet presAssocID="{CB799C84-84FA-4291-86B6-0DB82C1C9BC8}" presName="sibTrans" presStyleCnt="0"/>
      <dgm:spPr/>
    </dgm:pt>
    <dgm:pt modelId="{1947112D-5E6C-4115-A99E-E70047E2313B}" type="pres">
      <dgm:prSet presAssocID="{020D84BC-E370-4A58-A7D0-F67DD67C5A3C}" presName="node" presStyleLbl="node1" presStyleIdx="6" presStyleCnt="8">
        <dgm:presLayoutVars>
          <dgm:bulletEnabled val="1"/>
        </dgm:presLayoutVars>
      </dgm:prSet>
      <dgm:spPr/>
    </dgm:pt>
    <dgm:pt modelId="{3E22A90F-ABE6-4EE4-9EFE-DA94734B859D}" type="pres">
      <dgm:prSet presAssocID="{A5CC15F1-4FC2-496B-ACD5-8FA9F88FCB44}" presName="sibTrans" presStyleCnt="0"/>
      <dgm:spPr/>
    </dgm:pt>
    <dgm:pt modelId="{1E9132A5-AA9E-43B6-8424-435F77CE9F65}" type="pres">
      <dgm:prSet presAssocID="{DF65AD89-F06C-461D-A5D9-EF8291500F8D}" presName="node" presStyleLbl="node1" presStyleIdx="7" presStyleCnt="8">
        <dgm:presLayoutVars>
          <dgm:bulletEnabled val="1"/>
        </dgm:presLayoutVars>
      </dgm:prSet>
      <dgm:spPr/>
    </dgm:pt>
  </dgm:ptLst>
  <dgm:cxnLst>
    <dgm:cxn modelId="{DE04010B-32C5-4181-BEEB-C1A5FBDE8179}" type="presOf" srcId="{0D1AC5E3-E940-48E4-8BD1-BA8C826C7376}" destId="{272F2A82-0854-4900-9C8A-4433B7F1B88E}" srcOrd="0" destOrd="0" presId="urn:microsoft.com/office/officeart/2005/8/layout/default"/>
    <dgm:cxn modelId="{44C75D0C-3BBD-4937-97A7-7FE023ED2640}" type="presOf" srcId="{DF65AD89-F06C-461D-A5D9-EF8291500F8D}" destId="{1E9132A5-AA9E-43B6-8424-435F77CE9F65}" srcOrd="0" destOrd="0" presId="urn:microsoft.com/office/officeart/2005/8/layout/default"/>
    <dgm:cxn modelId="{DD39005B-EBB4-412D-8ABD-C95A03AEF4EB}" srcId="{5C1064E7-6FA6-4F5E-9AEB-7349E414CC55}" destId="{0D1AC5E3-E940-48E4-8BD1-BA8C826C7376}" srcOrd="1" destOrd="0" parTransId="{37734572-2D9F-46C1-9A37-146FF57AECF4}" sibTransId="{5968C727-99A9-4FEA-A239-736E466E310F}"/>
    <dgm:cxn modelId="{A5F1C35F-7636-443C-9980-E04EC801B2E5}" type="presOf" srcId="{5C1064E7-6FA6-4F5E-9AEB-7349E414CC55}" destId="{EA6A1EDB-F2B7-4772-9741-9ABE7F415864}" srcOrd="0" destOrd="0" presId="urn:microsoft.com/office/officeart/2005/8/layout/default"/>
    <dgm:cxn modelId="{A4749C60-7AD2-4388-BBE4-E2864599DD9F}" type="presOf" srcId="{86FB131F-2EE8-49EC-ACD0-C84DD96B92C1}" destId="{64908EBE-FFD1-4DBC-8C0C-8BD37345137F}" srcOrd="0" destOrd="0" presId="urn:microsoft.com/office/officeart/2005/8/layout/default"/>
    <dgm:cxn modelId="{15E1BF60-D1C5-47E8-9A0E-26E3A3990AC6}" type="presOf" srcId="{020D84BC-E370-4A58-A7D0-F67DD67C5A3C}" destId="{1947112D-5E6C-4115-A99E-E70047E2313B}" srcOrd="0" destOrd="0" presId="urn:microsoft.com/office/officeart/2005/8/layout/default"/>
    <dgm:cxn modelId="{3226DE67-3C55-49FE-99AB-95CF0BC7B0E1}" srcId="{5C1064E7-6FA6-4F5E-9AEB-7349E414CC55}" destId="{86FB131F-2EE8-49EC-ACD0-C84DD96B92C1}" srcOrd="3" destOrd="0" parTransId="{231EE5AC-3693-4559-BD4E-F05EF9BDF4EA}" sibTransId="{586CAA93-B3BC-41E5-A4B4-DD5B0AB392D0}"/>
    <dgm:cxn modelId="{FC5F3A55-8560-45F6-BBE5-D65DA99D2ABA}" srcId="{5C1064E7-6FA6-4F5E-9AEB-7349E414CC55}" destId="{43DA17AC-9736-4687-9BAD-AE7DE59D2B95}" srcOrd="4" destOrd="0" parTransId="{84E5449B-BBAD-410E-B116-8AFC1FB3763C}" sibTransId="{44919165-03A6-4B6D-B879-D0A545DA776F}"/>
    <dgm:cxn modelId="{21FB7255-E077-4C88-A22A-572D005CE4B5}" type="presOf" srcId="{23302C28-A45D-44F7-A321-FF62BBE74BD5}" destId="{F9D287CC-5785-4747-A434-4B9B5B8E7A6E}" srcOrd="0" destOrd="0" presId="urn:microsoft.com/office/officeart/2005/8/layout/default"/>
    <dgm:cxn modelId="{10878F7D-42D4-4F00-8464-B59EAF0E1A07}" type="presOf" srcId="{E7C13613-CFDD-4AB9-8FFB-6E5B580E948B}" destId="{F470A6D2-82D7-45B5-AF7E-341BF7B14737}" srcOrd="0" destOrd="0" presId="urn:microsoft.com/office/officeart/2005/8/layout/default"/>
    <dgm:cxn modelId="{D5EE1D8C-2676-4FE2-848C-01A15FFF3A82}" srcId="{5C1064E7-6FA6-4F5E-9AEB-7349E414CC55}" destId="{020D84BC-E370-4A58-A7D0-F67DD67C5A3C}" srcOrd="6" destOrd="0" parTransId="{C640971A-C908-45FD-AB0C-CC27DD15B150}" sibTransId="{A5CC15F1-4FC2-496B-ACD5-8FA9F88FCB44}"/>
    <dgm:cxn modelId="{E959D5B6-364E-48C8-BBFF-427474D6FEEE}" srcId="{5C1064E7-6FA6-4F5E-9AEB-7349E414CC55}" destId="{E7C13613-CFDD-4AB9-8FFB-6E5B580E948B}" srcOrd="0" destOrd="0" parTransId="{0CB2B970-2502-44D9-BD92-ABC94EAA18CA}" sibTransId="{59E44EC7-3D0E-4BDE-83C6-4F9CC4C5913B}"/>
    <dgm:cxn modelId="{8D95E7B9-F271-4840-912A-E06678A2B29E}" srcId="{5C1064E7-6FA6-4F5E-9AEB-7349E414CC55}" destId="{DF65AD89-F06C-461D-A5D9-EF8291500F8D}" srcOrd="7" destOrd="0" parTransId="{8059C666-01B5-4608-849C-0FC6B8BA870D}" sibTransId="{69EE8CBF-BFE3-41F0-9373-DF6656745A4F}"/>
    <dgm:cxn modelId="{F3D5ACCA-043E-49A1-821C-2E927669BBCD}" type="presOf" srcId="{43DA17AC-9736-4687-9BAD-AE7DE59D2B95}" destId="{FC5C7B3A-1FC6-427C-AFCD-86A6E6CC79CD}" srcOrd="0" destOrd="0" presId="urn:microsoft.com/office/officeart/2005/8/layout/default"/>
    <dgm:cxn modelId="{642913D2-F0DD-4060-8464-60F2EF8342B1}" srcId="{5C1064E7-6FA6-4F5E-9AEB-7349E414CC55}" destId="{23302C28-A45D-44F7-A321-FF62BBE74BD5}" srcOrd="2" destOrd="0" parTransId="{57898651-5034-4631-9611-5B5C79891DDB}" sibTransId="{75921506-3788-4C42-9525-7DF5F933714D}"/>
    <dgm:cxn modelId="{3CFA09E4-4D7A-47BF-A2F1-4BC9C6C16D2B}" srcId="{5C1064E7-6FA6-4F5E-9AEB-7349E414CC55}" destId="{6ECFF8E8-7D94-4CCB-9BE6-E7F81AD481DB}" srcOrd="5" destOrd="0" parTransId="{ED43824F-EC2A-4192-BA1F-51114EAA79E1}" sibTransId="{CB799C84-84FA-4291-86B6-0DB82C1C9BC8}"/>
    <dgm:cxn modelId="{FF7858EE-AB65-40FB-ABCA-9D3CBD4B9153}" type="presOf" srcId="{6ECFF8E8-7D94-4CCB-9BE6-E7F81AD481DB}" destId="{676DE4C6-E298-4269-9207-A4F484BCC91C}" srcOrd="0" destOrd="0" presId="urn:microsoft.com/office/officeart/2005/8/layout/default"/>
    <dgm:cxn modelId="{29D5F83C-DD9D-4F2C-94AC-7BB879400690}" type="presParOf" srcId="{EA6A1EDB-F2B7-4772-9741-9ABE7F415864}" destId="{F470A6D2-82D7-45B5-AF7E-341BF7B14737}" srcOrd="0" destOrd="0" presId="urn:microsoft.com/office/officeart/2005/8/layout/default"/>
    <dgm:cxn modelId="{506ED9A8-0E61-4D31-8738-6156E18B84C2}" type="presParOf" srcId="{EA6A1EDB-F2B7-4772-9741-9ABE7F415864}" destId="{5BF7D8AB-B39D-449D-BF2C-913FF9BD6AB7}" srcOrd="1" destOrd="0" presId="urn:microsoft.com/office/officeart/2005/8/layout/default"/>
    <dgm:cxn modelId="{952DFCB2-7CBC-40CF-BD92-38334B093817}" type="presParOf" srcId="{EA6A1EDB-F2B7-4772-9741-9ABE7F415864}" destId="{272F2A82-0854-4900-9C8A-4433B7F1B88E}" srcOrd="2" destOrd="0" presId="urn:microsoft.com/office/officeart/2005/8/layout/default"/>
    <dgm:cxn modelId="{D9007561-CEFC-4D97-B6AF-AB321FB84C76}" type="presParOf" srcId="{EA6A1EDB-F2B7-4772-9741-9ABE7F415864}" destId="{FE043070-E95C-4E1F-BA56-5B8117DCF0C0}" srcOrd="3" destOrd="0" presId="urn:microsoft.com/office/officeart/2005/8/layout/default"/>
    <dgm:cxn modelId="{960FACD8-2591-40DC-B987-DEA011E65BD1}" type="presParOf" srcId="{EA6A1EDB-F2B7-4772-9741-9ABE7F415864}" destId="{F9D287CC-5785-4747-A434-4B9B5B8E7A6E}" srcOrd="4" destOrd="0" presId="urn:microsoft.com/office/officeart/2005/8/layout/default"/>
    <dgm:cxn modelId="{7E5544E4-35E3-4767-A8FA-6FBF7DBD262A}" type="presParOf" srcId="{EA6A1EDB-F2B7-4772-9741-9ABE7F415864}" destId="{96FC3B53-0617-4A2E-9FC3-7075352AB24C}" srcOrd="5" destOrd="0" presId="urn:microsoft.com/office/officeart/2005/8/layout/default"/>
    <dgm:cxn modelId="{F0E7609F-6A00-4D89-A007-0396DFD46848}" type="presParOf" srcId="{EA6A1EDB-F2B7-4772-9741-9ABE7F415864}" destId="{64908EBE-FFD1-4DBC-8C0C-8BD37345137F}" srcOrd="6" destOrd="0" presId="urn:microsoft.com/office/officeart/2005/8/layout/default"/>
    <dgm:cxn modelId="{B8EAC7AD-033F-470A-AC0B-77876C5303AB}" type="presParOf" srcId="{EA6A1EDB-F2B7-4772-9741-9ABE7F415864}" destId="{AE381102-29BD-4617-8D76-2602C9FC808E}" srcOrd="7" destOrd="0" presId="urn:microsoft.com/office/officeart/2005/8/layout/default"/>
    <dgm:cxn modelId="{08927347-F74F-47AA-9909-FA7A84034BDE}" type="presParOf" srcId="{EA6A1EDB-F2B7-4772-9741-9ABE7F415864}" destId="{FC5C7B3A-1FC6-427C-AFCD-86A6E6CC79CD}" srcOrd="8" destOrd="0" presId="urn:microsoft.com/office/officeart/2005/8/layout/default"/>
    <dgm:cxn modelId="{23E85184-F28C-4FFB-BC6B-A08FB0194933}" type="presParOf" srcId="{EA6A1EDB-F2B7-4772-9741-9ABE7F415864}" destId="{46AC97B0-ADD8-401F-A6A0-180C76609A7F}" srcOrd="9" destOrd="0" presId="urn:microsoft.com/office/officeart/2005/8/layout/default"/>
    <dgm:cxn modelId="{655B6DE4-20A8-4621-ADDD-141923009039}" type="presParOf" srcId="{EA6A1EDB-F2B7-4772-9741-9ABE7F415864}" destId="{676DE4C6-E298-4269-9207-A4F484BCC91C}" srcOrd="10" destOrd="0" presId="urn:microsoft.com/office/officeart/2005/8/layout/default"/>
    <dgm:cxn modelId="{16B8D6D6-D80C-4BD2-95B3-D6E9397D4BDA}" type="presParOf" srcId="{EA6A1EDB-F2B7-4772-9741-9ABE7F415864}" destId="{7FC8BC78-C1E1-42E6-95DB-500A45CC3B41}" srcOrd="11" destOrd="0" presId="urn:microsoft.com/office/officeart/2005/8/layout/default"/>
    <dgm:cxn modelId="{4CF2A324-4D0B-455C-B6E9-E8F5ED67690B}" type="presParOf" srcId="{EA6A1EDB-F2B7-4772-9741-9ABE7F415864}" destId="{1947112D-5E6C-4115-A99E-E70047E2313B}" srcOrd="12" destOrd="0" presId="urn:microsoft.com/office/officeart/2005/8/layout/default"/>
    <dgm:cxn modelId="{79F385B1-B1C3-41CB-980A-1F4960998F75}" type="presParOf" srcId="{EA6A1EDB-F2B7-4772-9741-9ABE7F415864}" destId="{3E22A90F-ABE6-4EE4-9EFE-DA94734B859D}" srcOrd="13" destOrd="0" presId="urn:microsoft.com/office/officeart/2005/8/layout/default"/>
    <dgm:cxn modelId="{0D2B2FFC-6915-46E0-8236-3D6F63CE8C7E}" type="presParOf" srcId="{EA6A1EDB-F2B7-4772-9741-9ABE7F415864}" destId="{1E9132A5-AA9E-43B6-8424-435F77CE9F6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FD731-F178-4FB4-9216-805C89297CDC}">
      <dsp:nvSpPr>
        <dsp:cNvPr id="0" name=""/>
        <dsp:cNvSpPr/>
      </dsp:nvSpPr>
      <dsp:spPr>
        <a:xfrm>
          <a:off x="968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E3863E-70B4-4C27-911D-E9276B50DC66}">
      <dsp:nvSpPr>
        <dsp:cNvPr id="0" name=""/>
        <dsp:cNvSpPr/>
      </dsp:nvSpPr>
      <dsp:spPr>
        <a:xfrm>
          <a:off x="378610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Un rapport d’activité permet d’exposer les actions réalisées par l’association sur une période donnée</a:t>
          </a:r>
          <a:endParaRPr lang="en-US" sz="2600" kern="1200" dirty="0"/>
        </a:p>
      </dsp:txBody>
      <dsp:txXfrm>
        <a:off x="441822" y="1251213"/>
        <a:ext cx="3272354" cy="2031800"/>
      </dsp:txXfrm>
    </dsp:sp>
    <dsp:sp modelId="{6E70A3A2-E589-486E-8726-BB5C27B961BE}">
      <dsp:nvSpPr>
        <dsp:cNvPr id="0" name=""/>
        <dsp:cNvSpPr/>
      </dsp:nvSpPr>
      <dsp:spPr>
        <a:xfrm>
          <a:off x="4155030" y="829241"/>
          <a:ext cx="3398778" cy="21582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A3987C-0338-4EDB-A875-112421D4FC51}">
      <dsp:nvSpPr>
        <dsp:cNvPr id="0" name=""/>
        <dsp:cNvSpPr/>
      </dsp:nvSpPr>
      <dsp:spPr>
        <a:xfrm>
          <a:off x="4532672" y="1188001"/>
          <a:ext cx="3398778" cy="21582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Le rapport d’activité est un compte-rendu écrit concernant l’activité de l’association</a:t>
          </a:r>
          <a:endParaRPr lang="en-US" sz="2600" kern="1200" dirty="0"/>
        </a:p>
      </dsp:txBody>
      <dsp:txXfrm>
        <a:off x="4595884" y="1251213"/>
        <a:ext cx="3272354" cy="2031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359BC-03F4-4600-9324-9F30A9B96E13}">
      <dsp:nvSpPr>
        <dsp:cNvPr id="0" name=""/>
        <dsp:cNvSpPr/>
      </dsp:nvSpPr>
      <dsp:spPr>
        <a:xfrm>
          <a:off x="0" y="382947"/>
          <a:ext cx="4318194" cy="12647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Mettre en valeur les réalisations effectuées et les résultats obtenus</a:t>
          </a:r>
          <a:endParaRPr lang="en-US" sz="2300" kern="1200"/>
        </a:p>
      </dsp:txBody>
      <dsp:txXfrm>
        <a:off x="61741" y="444688"/>
        <a:ext cx="4194712" cy="1141288"/>
      </dsp:txXfrm>
    </dsp:sp>
    <dsp:sp modelId="{76DCB746-62C6-4BD5-AD0C-D10855ABD820}">
      <dsp:nvSpPr>
        <dsp:cNvPr id="0" name=""/>
        <dsp:cNvSpPr/>
      </dsp:nvSpPr>
      <dsp:spPr>
        <a:xfrm>
          <a:off x="0" y="1713957"/>
          <a:ext cx="4318194" cy="1264770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Permettre à son auteur de faire le point sur le travail effectué</a:t>
          </a:r>
          <a:endParaRPr lang="en-US" sz="2300" kern="1200"/>
        </a:p>
      </dsp:txBody>
      <dsp:txXfrm>
        <a:off x="61741" y="1775698"/>
        <a:ext cx="4194712" cy="1141288"/>
      </dsp:txXfrm>
    </dsp:sp>
    <dsp:sp modelId="{1BFD0DAD-3881-4B89-9F70-6711144C3F03}">
      <dsp:nvSpPr>
        <dsp:cNvPr id="0" name=""/>
        <dsp:cNvSpPr/>
      </dsp:nvSpPr>
      <dsp:spPr>
        <a:xfrm>
          <a:off x="0" y="3044967"/>
          <a:ext cx="4318194" cy="1264770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Avoir une source d’information incontournable concernant un organisme ou une association</a:t>
          </a:r>
          <a:endParaRPr lang="en-US" sz="2300" kern="1200" dirty="0"/>
        </a:p>
      </dsp:txBody>
      <dsp:txXfrm>
        <a:off x="61741" y="3106708"/>
        <a:ext cx="4194712" cy="1141288"/>
      </dsp:txXfrm>
    </dsp:sp>
    <dsp:sp modelId="{E8A536B3-255E-4AF1-96E5-0A8918B98D91}">
      <dsp:nvSpPr>
        <dsp:cNvPr id="0" name=""/>
        <dsp:cNvSpPr/>
      </dsp:nvSpPr>
      <dsp:spPr>
        <a:xfrm>
          <a:off x="0" y="4375977"/>
          <a:ext cx="4318194" cy="126477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Se constituer un outil de collecte de fonds ou de communication auprès de ses financeurs.</a:t>
          </a:r>
          <a:endParaRPr lang="en-US" sz="2300" kern="1200" dirty="0"/>
        </a:p>
      </dsp:txBody>
      <dsp:txXfrm>
        <a:off x="61741" y="4437718"/>
        <a:ext cx="4194712" cy="1141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3F229-5C4A-4204-B877-3B4F632E3376}">
      <dsp:nvSpPr>
        <dsp:cNvPr id="0" name=""/>
        <dsp:cNvSpPr/>
      </dsp:nvSpPr>
      <dsp:spPr>
        <a:xfrm>
          <a:off x="0" y="4726615"/>
          <a:ext cx="3943350" cy="7754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D’une manière générale, évitez les termes trop techniques et les longues énumérations</a:t>
          </a:r>
          <a:endParaRPr lang="en-US" sz="1500" kern="1200"/>
        </a:p>
      </dsp:txBody>
      <dsp:txXfrm>
        <a:off x="0" y="4726615"/>
        <a:ext cx="3943350" cy="775440"/>
      </dsp:txXfrm>
    </dsp:sp>
    <dsp:sp modelId="{9BE55526-6E95-4DA5-8FEE-D501A0296ED7}">
      <dsp:nvSpPr>
        <dsp:cNvPr id="0" name=""/>
        <dsp:cNvSpPr/>
      </dsp:nvSpPr>
      <dsp:spPr>
        <a:xfrm rot="10800000">
          <a:off x="0" y="3545619"/>
          <a:ext cx="3943350" cy="1192627"/>
        </a:xfrm>
        <a:prstGeom prst="upArrowCallou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Apportez une attention toute particulière à la syntaxe, à la ponctuation et à l’orthographe</a:t>
          </a:r>
          <a:endParaRPr lang="en-US" sz="1500" kern="1200"/>
        </a:p>
      </dsp:txBody>
      <dsp:txXfrm rot="10800000">
        <a:off x="0" y="3545619"/>
        <a:ext cx="3943350" cy="774933"/>
      </dsp:txXfrm>
    </dsp:sp>
    <dsp:sp modelId="{06B46B73-FB62-44D0-A4B9-A81B342A1221}">
      <dsp:nvSpPr>
        <dsp:cNvPr id="0" name=""/>
        <dsp:cNvSpPr/>
      </dsp:nvSpPr>
      <dsp:spPr>
        <a:xfrm rot="10800000">
          <a:off x="0" y="2364623"/>
          <a:ext cx="3943350" cy="1192627"/>
        </a:xfrm>
        <a:prstGeom prst="upArrowCallou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Mentionnez les dates de début et de fin de l’activité concernée</a:t>
          </a:r>
          <a:endParaRPr lang="en-US" sz="1500" kern="1200"/>
        </a:p>
      </dsp:txBody>
      <dsp:txXfrm rot="10800000">
        <a:off x="0" y="2364623"/>
        <a:ext cx="3943350" cy="774933"/>
      </dsp:txXfrm>
    </dsp:sp>
    <dsp:sp modelId="{5219760C-A356-4343-8841-720393C48746}">
      <dsp:nvSpPr>
        <dsp:cNvPr id="0" name=""/>
        <dsp:cNvSpPr/>
      </dsp:nvSpPr>
      <dsp:spPr>
        <a:xfrm rot="10800000">
          <a:off x="0" y="1183627"/>
          <a:ext cx="3943350" cy="1192627"/>
        </a:xfrm>
        <a:prstGeom prst="upArrowCallou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Optez pour des termes reflétant l’action</a:t>
          </a:r>
          <a:endParaRPr lang="en-US" sz="1500" kern="1200"/>
        </a:p>
      </dsp:txBody>
      <dsp:txXfrm rot="10800000">
        <a:off x="0" y="1183627"/>
        <a:ext cx="3943350" cy="774933"/>
      </dsp:txXfrm>
    </dsp:sp>
    <dsp:sp modelId="{278582D5-4A72-4E8F-A9B6-44DF49F07685}">
      <dsp:nvSpPr>
        <dsp:cNvPr id="0" name=""/>
        <dsp:cNvSpPr/>
      </dsp:nvSpPr>
      <dsp:spPr>
        <a:xfrm rot="10800000">
          <a:off x="0" y="2631"/>
          <a:ext cx="3943350" cy="1192627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Privilégiez le style simple et concis</a:t>
          </a:r>
          <a:endParaRPr lang="en-US" sz="1500" kern="1200"/>
        </a:p>
      </dsp:txBody>
      <dsp:txXfrm rot="10800000">
        <a:off x="0" y="2631"/>
        <a:ext cx="3943350" cy="774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E8DDE-6407-4A0E-9648-AB074A62EFD0}">
      <dsp:nvSpPr>
        <dsp:cNvPr id="0" name=""/>
        <dsp:cNvSpPr/>
      </dsp:nvSpPr>
      <dsp:spPr>
        <a:xfrm>
          <a:off x="0" y="477611"/>
          <a:ext cx="4941519" cy="4941519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70C3D-8B51-4897-A506-9C4FC598E943}">
      <dsp:nvSpPr>
        <dsp:cNvPr id="0" name=""/>
        <dsp:cNvSpPr/>
      </dsp:nvSpPr>
      <dsp:spPr>
        <a:xfrm>
          <a:off x="469444" y="947056"/>
          <a:ext cx="1927192" cy="1927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/>
            <a:t>Constituer vos archives, collecter et noter des informations </a:t>
          </a:r>
          <a:endParaRPr lang="en-US" sz="1600" kern="1200"/>
        </a:p>
      </dsp:txBody>
      <dsp:txXfrm>
        <a:off x="563522" y="1041134"/>
        <a:ext cx="1739036" cy="1739036"/>
      </dsp:txXfrm>
    </dsp:sp>
    <dsp:sp modelId="{CABE8B58-1DC2-4B75-A646-FFBB149F8096}">
      <dsp:nvSpPr>
        <dsp:cNvPr id="0" name=""/>
        <dsp:cNvSpPr/>
      </dsp:nvSpPr>
      <dsp:spPr>
        <a:xfrm>
          <a:off x="2544882" y="947056"/>
          <a:ext cx="1927192" cy="1927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Constituer des dossiers  avec des documents, des photos de vos activités (voir des coupures de presse)</a:t>
          </a:r>
          <a:endParaRPr lang="en-US" sz="1600" kern="1200" dirty="0"/>
        </a:p>
      </dsp:txBody>
      <dsp:txXfrm>
        <a:off x="2638960" y="1041134"/>
        <a:ext cx="1739036" cy="1739036"/>
      </dsp:txXfrm>
    </dsp:sp>
    <dsp:sp modelId="{61668A1E-677B-41FF-8D6B-406DF1646224}">
      <dsp:nvSpPr>
        <dsp:cNvPr id="0" name=""/>
        <dsp:cNvSpPr/>
      </dsp:nvSpPr>
      <dsp:spPr>
        <a:xfrm>
          <a:off x="469444" y="3022494"/>
          <a:ext cx="1927192" cy="1927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Recenser au fur et à mesure le nombre de participants, en utilisant des tableaux Excel</a:t>
          </a:r>
          <a:endParaRPr lang="en-US" sz="1600" kern="1200" dirty="0"/>
        </a:p>
      </dsp:txBody>
      <dsp:txXfrm>
        <a:off x="563522" y="3116572"/>
        <a:ext cx="1739036" cy="1739036"/>
      </dsp:txXfrm>
    </dsp:sp>
    <dsp:sp modelId="{34DA8E42-9314-4C0F-B7B6-0A625A95F9F8}">
      <dsp:nvSpPr>
        <dsp:cNvPr id="0" name=""/>
        <dsp:cNvSpPr/>
      </dsp:nvSpPr>
      <dsp:spPr>
        <a:xfrm>
          <a:off x="2544882" y="3022494"/>
          <a:ext cx="1927192" cy="19271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Garder  vos bilans et /ou demandes de financement</a:t>
          </a:r>
          <a:endParaRPr lang="en-US" sz="1600" kern="1200" dirty="0"/>
        </a:p>
      </dsp:txBody>
      <dsp:txXfrm>
        <a:off x="2638960" y="3116572"/>
        <a:ext cx="1739036" cy="17390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C84B9-6FCF-4BBB-B07F-081745FA28BC}">
      <dsp:nvSpPr>
        <dsp:cNvPr id="0" name=""/>
        <dsp:cNvSpPr/>
      </dsp:nvSpPr>
      <dsp:spPr>
        <a:xfrm>
          <a:off x="2318557" y="442931"/>
          <a:ext cx="339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05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8962" y="486800"/>
        <a:ext cx="18495" cy="3702"/>
      </dsp:txXfrm>
    </dsp:sp>
    <dsp:sp modelId="{3B71BC98-15C6-4939-9656-198C7171ACEC}">
      <dsp:nvSpPr>
        <dsp:cNvPr id="0" name=""/>
        <dsp:cNvSpPr/>
      </dsp:nvSpPr>
      <dsp:spPr>
        <a:xfrm>
          <a:off x="712071" y="6166"/>
          <a:ext cx="1608285" cy="964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Le Contexte (géographique, public cible), historique, moyens humains pour l’action</a:t>
          </a:r>
          <a:endParaRPr lang="en-US" sz="1200" kern="1200"/>
        </a:p>
      </dsp:txBody>
      <dsp:txXfrm>
        <a:off x="712071" y="6166"/>
        <a:ext cx="1608285" cy="964971"/>
      </dsp:txXfrm>
    </dsp:sp>
    <dsp:sp modelId="{78D861EE-80AF-41A1-BA98-656E3F855EEA}">
      <dsp:nvSpPr>
        <dsp:cNvPr id="0" name=""/>
        <dsp:cNvSpPr/>
      </dsp:nvSpPr>
      <dsp:spPr>
        <a:xfrm>
          <a:off x="1516214" y="969337"/>
          <a:ext cx="1978190" cy="339305"/>
        </a:xfrm>
        <a:custGeom>
          <a:avLst/>
          <a:gdLst/>
          <a:ahLst/>
          <a:cxnLst/>
          <a:rect l="0" t="0" r="0" b="0"/>
          <a:pathLst>
            <a:path>
              <a:moveTo>
                <a:pt x="1978190" y="0"/>
              </a:moveTo>
              <a:lnTo>
                <a:pt x="1978190" y="186752"/>
              </a:lnTo>
              <a:lnTo>
                <a:pt x="0" y="186752"/>
              </a:lnTo>
              <a:lnTo>
                <a:pt x="0" y="339305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998" y="1137138"/>
        <a:ext cx="100623" cy="3702"/>
      </dsp:txXfrm>
    </dsp:sp>
    <dsp:sp modelId="{2E41A654-81A5-43A7-A8AF-11EC667DEE40}">
      <dsp:nvSpPr>
        <dsp:cNvPr id="0" name=""/>
        <dsp:cNvSpPr/>
      </dsp:nvSpPr>
      <dsp:spPr>
        <a:xfrm>
          <a:off x="2690262" y="6166"/>
          <a:ext cx="1608285" cy="964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Les objectifs (SMART : Spécifiques, Mesurables, Atteignables, Réalistes, Temporel)</a:t>
          </a:r>
          <a:endParaRPr lang="en-US" sz="1200" kern="1200"/>
        </a:p>
      </dsp:txBody>
      <dsp:txXfrm>
        <a:off x="2690262" y="6166"/>
        <a:ext cx="1608285" cy="964971"/>
      </dsp:txXfrm>
    </dsp:sp>
    <dsp:sp modelId="{82037C1F-1363-4954-9198-A34D8B81CECD}">
      <dsp:nvSpPr>
        <dsp:cNvPr id="0" name=""/>
        <dsp:cNvSpPr/>
      </dsp:nvSpPr>
      <dsp:spPr>
        <a:xfrm>
          <a:off x="2318557" y="1777808"/>
          <a:ext cx="339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05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8962" y="1821677"/>
        <a:ext cx="18495" cy="3702"/>
      </dsp:txXfrm>
    </dsp:sp>
    <dsp:sp modelId="{2CB1B9D3-4936-4C20-AA96-9B461BB9464F}">
      <dsp:nvSpPr>
        <dsp:cNvPr id="0" name=""/>
        <dsp:cNvSpPr/>
      </dsp:nvSpPr>
      <dsp:spPr>
        <a:xfrm>
          <a:off x="712071" y="1341043"/>
          <a:ext cx="1608285" cy="96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Les réalisations (par date ou public), </a:t>
          </a:r>
          <a:endParaRPr lang="en-US" sz="1200" kern="1200"/>
        </a:p>
      </dsp:txBody>
      <dsp:txXfrm>
        <a:off x="712071" y="1341043"/>
        <a:ext cx="1608285" cy="964971"/>
      </dsp:txXfrm>
    </dsp:sp>
    <dsp:sp modelId="{CC93C421-2DF4-476A-9475-CEB036361791}">
      <dsp:nvSpPr>
        <dsp:cNvPr id="0" name=""/>
        <dsp:cNvSpPr/>
      </dsp:nvSpPr>
      <dsp:spPr>
        <a:xfrm>
          <a:off x="1516214" y="2304214"/>
          <a:ext cx="1978190" cy="339305"/>
        </a:xfrm>
        <a:custGeom>
          <a:avLst/>
          <a:gdLst/>
          <a:ahLst/>
          <a:cxnLst/>
          <a:rect l="0" t="0" r="0" b="0"/>
          <a:pathLst>
            <a:path>
              <a:moveTo>
                <a:pt x="1978190" y="0"/>
              </a:moveTo>
              <a:lnTo>
                <a:pt x="1978190" y="186752"/>
              </a:lnTo>
              <a:lnTo>
                <a:pt x="0" y="186752"/>
              </a:lnTo>
              <a:lnTo>
                <a:pt x="0" y="339305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998" y="2472015"/>
        <a:ext cx="100623" cy="3702"/>
      </dsp:txXfrm>
    </dsp:sp>
    <dsp:sp modelId="{6885E4F0-4FB4-4F9C-BC4E-CCCE10B154AE}">
      <dsp:nvSpPr>
        <dsp:cNvPr id="0" name=""/>
        <dsp:cNvSpPr/>
      </dsp:nvSpPr>
      <dsp:spPr>
        <a:xfrm>
          <a:off x="2690262" y="1341043"/>
          <a:ext cx="1608285" cy="964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petites évaluations et perspectives, </a:t>
          </a:r>
          <a:endParaRPr lang="en-US" sz="1200" kern="1200"/>
        </a:p>
      </dsp:txBody>
      <dsp:txXfrm>
        <a:off x="2690262" y="1341043"/>
        <a:ext cx="1608285" cy="964971"/>
      </dsp:txXfrm>
    </dsp:sp>
    <dsp:sp modelId="{33996271-8627-4C19-94ED-9B336C7A855C}">
      <dsp:nvSpPr>
        <dsp:cNvPr id="0" name=""/>
        <dsp:cNvSpPr/>
      </dsp:nvSpPr>
      <dsp:spPr>
        <a:xfrm>
          <a:off x="2318557" y="3112685"/>
          <a:ext cx="339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05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8962" y="3156554"/>
        <a:ext cx="18495" cy="3702"/>
      </dsp:txXfrm>
    </dsp:sp>
    <dsp:sp modelId="{4361154D-26ED-48C3-B3CF-CAC10EAD7E0D}">
      <dsp:nvSpPr>
        <dsp:cNvPr id="0" name=""/>
        <dsp:cNvSpPr/>
      </dsp:nvSpPr>
      <dsp:spPr>
        <a:xfrm>
          <a:off x="712071" y="2675919"/>
          <a:ext cx="1608285" cy="96497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expliquer les écarts éventuels entre ce qui était prévu et ce qui a été réalisé, </a:t>
          </a:r>
          <a:endParaRPr lang="en-US" sz="1200" kern="1200" dirty="0"/>
        </a:p>
      </dsp:txBody>
      <dsp:txXfrm>
        <a:off x="712071" y="2675919"/>
        <a:ext cx="1608285" cy="964971"/>
      </dsp:txXfrm>
    </dsp:sp>
    <dsp:sp modelId="{C3C18501-C0A0-4764-B8D3-A03E7603DBFF}">
      <dsp:nvSpPr>
        <dsp:cNvPr id="0" name=""/>
        <dsp:cNvSpPr/>
      </dsp:nvSpPr>
      <dsp:spPr>
        <a:xfrm>
          <a:off x="1516214" y="3639091"/>
          <a:ext cx="1978190" cy="339305"/>
        </a:xfrm>
        <a:custGeom>
          <a:avLst/>
          <a:gdLst/>
          <a:ahLst/>
          <a:cxnLst/>
          <a:rect l="0" t="0" r="0" b="0"/>
          <a:pathLst>
            <a:path>
              <a:moveTo>
                <a:pt x="1978190" y="0"/>
              </a:moveTo>
              <a:lnTo>
                <a:pt x="1978190" y="186752"/>
              </a:lnTo>
              <a:lnTo>
                <a:pt x="0" y="186752"/>
              </a:lnTo>
              <a:lnTo>
                <a:pt x="0" y="339305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998" y="3806892"/>
        <a:ext cx="100623" cy="3702"/>
      </dsp:txXfrm>
    </dsp:sp>
    <dsp:sp modelId="{0F2CAFDF-4A03-479E-A09B-0C492F574711}">
      <dsp:nvSpPr>
        <dsp:cNvPr id="0" name=""/>
        <dsp:cNvSpPr/>
      </dsp:nvSpPr>
      <dsp:spPr>
        <a:xfrm>
          <a:off x="2690262" y="2675919"/>
          <a:ext cx="1608285" cy="9649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faire ressortir les réussites, </a:t>
          </a:r>
          <a:endParaRPr lang="en-US" sz="1200" kern="1200"/>
        </a:p>
      </dsp:txBody>
      <dsp:txXfrm>
        <a:off x="2690262" y="2675919"/>
        <a:ext cx="1608285" cy="964971"/>
      </dsp:txXfrm>
    </dsp:sp>
    <dsp:sp modelId="{C8B54ACB-EA95-495B-B955-18318B4FF292}">
      <dsp:nvSpPr>
        <dsp:cNvPr id="0" name=""/>
        <dsp:cNvSpPr/>
      </dsp:nvSpPr>
      <dsp:spPr>
        <a:xfrm>
          <a:off x="2318557" y="4447562"/>
          <a:ext cx="3393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39305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8962" y="4491430"/>
        <a:ext cx="18495" cy="3702"/>
      </dsp:txXfrm>
    </dsp:sp>
    <dsp:sp modelId="{FD188516-9514-4111-B436-A858874C5407}">
      <dsp:nvSpPr>
        <dsp:cNvPr id="0" name=""/>
        <dsp:cNvSpPr/>
      </dsp:nvSpPr>
      <dsp:spPr>
        <a:xfrm>
          <a:off x="712071" y="4010796"/>
          <a:ext cx="1608285" cy="9649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les partenaires sur cette action là, </a:t>
          </a:r>
          <a:endParaRPr lang="en-US" sz="1200" kern="1200"/>
        </a:p>
      </dsp:txBody>
      <dsp:txXfrm>
        <a:off x="712071" y="4010796"/>
        <a:ext cx="1608285" cy="964971"/>
      </dsp:txXfrm>
    </dsp:sp>
    <dsp:sp modelId="{3C64BF4A-A91C-4450-9B33-D0206E0C35C4}">
      <dsp:nvSpPr>
        <dsp:cNvPr id="0" name=""/>
        <dsp:cNvSpPr/>
      </dsp:nvSpPr>
      <dsp:spPr>
        <a:xfrm>
          <a:off x="1516214" y="4973967"/>
          <a:ext cx="1978190" cy="339305"/>
        </a:xfrm>
        <a:custGeom>
          <a:avLst/>
          <a:gdLst/>
          <a:ahLst/>
          <a:cxnLst/>
          <a:rect l="0" t="0" r="0" b="0"/>
          <a:pathLst>
            <a:path>
              <a:moveTo>
                <a:pt x="1978190" y="0"/>
              </a:moveTo>
              <a:lnTo>
                <a:pt x="1978190" y="186752"/>
              </a:lnTo>
              <a:lnTo>
                <a:pt x="0" y="186752"/>
              </a:lnTo>
              <a:lnTo>
                <a:pt x="0" y="339305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54998" y="5141769"/>
        <a:ext cx="100623" cy="3702"/>
      </dsp:txXfrm>
    </dsp:sp>
    <dsp:sp modelId="{FAE7B112-E87E-4909-B918-B3DA3C1DD7B2}">
      <dsp:nvSpPr>
        <dsp:cNvPr id="0" name=""/>
        <dsp:cNvSpPr/>
      </dsp:nvSpPr>
      <dsp:spPr>
        <a:xfrm>
          <a:off x="2690262" y="4010796"/>
          <a:ext cx="1608285" cy="9649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quelques chiffres ou un schéma (voir une photo ou un témoignage), </a:t>
          </a:r>
          <a:endParaRPr lang="en-US" sz="1200" kern="1200"/>
        </a:p>
      </dsp:txBody>
      <dsp:txXfrm>
        <a:off x="2690262" y="4010796"/>
        <a:ext cx="1608285" cy="964971"/>
      </dsp:txXfrm>
    </dsp:sp>
    <dsp:sp modelId="{81E14C7C-888A-4686-988A-1D9F61C1521B}">
      <dsp:nvSpPr>
        <dsp:cNvPr id="0" name=""/>
        <dsp:cNvSpPr/>
      </dsp:nvSpPr>
      <dsp:spPr>
        <a:xfrm>
          <a:off x="712071" y="5345673"/>
          <a:ext cx="1608285" cy="9649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807" tIns="82722" rIns="78807" bIns="8272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/>
            <a:t>montrer l’impact.</a:t>
          </a:r>
          <a:endParaRPr lang="en-US" sz="1200" kern="1200"/>
        </a:p>
      </dsp:txBody>
      <dsp:txXfrm>
        <a:off x="712071" y="5345673"/>
        <a:ext cx="1608285" cy="9649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B957B-0BA7-44DB-874D-427FA4E43FE4}">
      <dsp:nvSpPr>
        <dsp:cNvPr id="0" name=""/>
        <dsp:cNvSpPr/>
      </dsp:nvSpPr>
      <dsp:spPr>
        <a:xfrm>
          <a:off x="0" y="3558996"/>
          <a:ext cx="4941519" cy="23350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Utilisation de tableaux Excel </a:t>
          </a:r>
          <a:endParaRPr lang="en-US" sz="4100" kern="1200"/>
        </a:p>
      </dsp:txBody>
      <dsp:txXfrm>
        <a:off x="0" y="3558996"/>
        <a:ext cx="4941519" cy="2335087"/>
      </dsp:txXfrm>
    </dsp:sp>
    <dsp:sp modelId="{2E03568E-780F-4C50-8247-66405FDF5C6E}">
      <dsp:nvSpPr>
        <dsp:cNvPr id="0" name=""/>
        <dsp:cNvSpPr/>
      </dsp:nvSpPr>
      <dsp:spPr>
        <a:xfrm rot="10800000">
          <a:off x="0" y="2659"/>
          <a:ext cx="4941519" cy="3591364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b="1" kern="1200"/>
            <a:t>Quels éléments collecter tout au long de l’année ?</a:t>
          </a:r>
          <a:endParaRPr lang="en-US" sz="4100" kern="1200"/>
        </a:p>
      </dsp:txBody>
      <dsp:txXfrm rot="10800000">
        <a:off x="0" y="2659"/>
        <a:ext cx="4941519" cy="23335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F9137-2367-4F93-9866-EABC3697817F}">
      <dsp:nvSpPr>
        <dsp:cNvPr id="0" name=""/>
        <dsp:cNvSpPr/>
      </dsp:nvSpPr>
      <dsp:spPr>
        <a:xfrm>
          <a:off x="1005780" y="912947"/>
          <a:ext cx="1625062" cy="1625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844A5-443F-4A05-B49B-3E1A9899D6CF}">
      <dsp:nvSpPr>
        <dsp:cNvPr id="0" name=""/>
        <dsp:cNvSpPr/>
      </dsp:nvSpPr>
      <dsp:spPr>
        <a:xfrm>
          <a:off x="12686" y="295199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/>
            <a:t>Comment rédiger le rapport d’activité d’une action ?</a:t>
          </a:r>
          <a:endParaRPr lang="en-US" sz="2400" kern="1200"/>
        </a:p>
      </dsp:txBody>
      <dsp:txXfrm>
        <a:off x="12686" y="2951998"/>
        <a:ext cx="3611250" cy="720000"/>
      </dsp:txXfrm>
    </dsp:sp>
    <dsp:sp modelId="{D36548CB-AA05-46D3-AEE8-63424B024665}">
      <dsp:nvSpPr>
        <dsp:cNvPr id="0" name=""/>
        <dsp:cNvSpPr/>
      </dsp:nvSpPr>
      <dsp:spPr>
        <a:xfrm>
          <a:off x="5248999" y="912947"/>
          <a:ext cx="1625062" cy="1625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C5DEF-9339-4B88-9AA0-4DDA46ECCF83}">
      <dsp:nvSpPr>
        <dsp:cNvPr id="0" name=""/>
        <dsp:cNvSpPr/>
      </dsp:nvSpPr>
      <dsp:spPr>
        <a:xfrm>
          <a:off x="4255905" y="2951998"/>
          <a:ext cx="361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Exercice décrire une action</a:t>
          </a:r>
          <a:endParaRPr lang="en-US" sz="2400" kern="1200"/>
        </a:p>
      </dsp:txBody>
      <dsp:txXfrm>
        <a:off x="4255905" y="2951998"/>
        <a:ext cx="36112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70A6D2-82D7-45B5-AF7E-341BF7B14737}">
      <dsp:nvSpPr>
        <dsp:cNvPr id="0" name=""/>
        <dsp:cNvSpPr/>
      </dsp:nvSpPr>
      <dsp:spPr>
        <a:xfrm>
          <a:off x="802088" y="3344"/>
          <a:ext cx="2172324" cy="13033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Quoi ? </a:t>
          </a:r>
          <a:endParaRPr lang="en-US" sz="3300" kern="1200"/>
        </a:p>
      </dsp:txBody>
      <dsp:txXfrm>
        <a:off x="802088" y="3344"/>
        <a:ext cx="2172324" cy="1303394"/>
      </dsp:txXfrm>
    </dsp:sp>
    <dsp:sp modelId="{272F2A82-0854-4900-9C8A-4433B7F1B88E}">
      <dsp:nvSpPr>
        <dsp:cNvPr id="0" name=""/>
        <dsp:cNvSpPr/>
      </dsp:nvSpPr>
      <dsp:spPr>
        <a:xfrm>
          <a:off x="3191645" y="3344"/>
          <a:ext cx="2172324" cy="1303394"/>
        </a:xfrm>
        <a:prstGeom prst="rect">
          <a:avLst/>
        </a:prstGeom>
        <a:solidFill>
          <a:schemeClr val="accent2">
            <a:hueOff val="668788"/>
            <a:satOff val="-834"/>
            <a:lumOff val="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Pourquoi? </a:t>
          </a:r>
          <a:endParaRPr lang="en-US" sz="3300" kern="1200"/>
        </a:p>
      </dsp:txBody>
      <dsp:txXfrm>
        <a:off x="3191645" y="3344"/>
        <a:ext cx="2172324" cy="1303394"/>
      </dsp:txXfrm>
    </dsp:sp>
    <dsp:sp modelId="{F9D287CC-5785-4747-A434-4B9B5B8E7A6E}">
      <dsp:nvSpPr>
        <dsp:cNvPr id="0" name=""/>
        <dsp:cNvSpPr/>
      </dsp:nvSpPr>
      <dsp:spPr>
        <a:xfrm>
          <a:off x="5581201" y="3344"/>
          <a:ext cx="2172324" cy="1303394"/>
        </a:xfrm>
        <a:prstGeom prst="rect">
          <a:avLst/>
        </a:prstGeom>
        <a:solidFill>
          <a:schemeClr val="accent2">
            <a:hueOff val="1337577"/>
            <a:satOff val="-1668"/>
            <a:lumOff val="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Pour qui? </a:t>
          </a:r>
          <a:endParaRPr lang="en-US" sz="3300" kern="1200"/>
        </a:p>
      </dsp:txBody>
      <dsp:txXfrm>
        <a:off x="5581201" y="3344"/>
        <a:ext cx="2172324" cy="1303394"/>
      </dsp:txXfrm>
    </dsp:sp>
    <dsp:sp modelId="{64908EBE-FFD1-4DBC-8C0C-8BD37345137F}">
      <dsp:nvSpPr>
        <dsp:cNvPr id="0" name=""/>
        <dsp:cNvSpPr/>
      </dsp:nvSpPr>
      <dsp:spPr>
        <a:xfrm>
          <a:off x="802088" y="1523971"/>
          <a:ext cx="2172324" cy="1303394"/>
        </a:xfrm>
        <a:prstGeom prst="rect">
          <a:avLst/>
        </a:prstGeom>
        <a:solidFill>
          <a:schemeClr val="accent2">
            <a:hueOff val="2006365"/>
            <a:satOff val="-2502"/>
            <a:lumOff val="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Où? </a:t>
          </a:r>
          <a:endParaRPr lang="en-US" sz="3300" kern="1200"/>
        </a:p>
      </dsp:txBody>
      <dsp:txXfrm>
        <a:off x="802088" y="1523971"/>
        <a:ext cx="2172324" cy="1303394"/>
      </dsp:txXfrm>
    </dsp:sp>
    <dsp:sp modelId="{FC5C7B3A-1FC6-427C-AFCD-86A6E6CC79CD}">
      <dsp:nvSpPr>
        <dsp:cNvPr id="0" name=""/>
        <dsp:cNvSpPr/>
      </dsp:nvSpPr>
      <dsp:spPr>
        <a:xfrm>
          <a:off x="3191645" y="1523971"/>
          <a:ext cx="2172324" cy="1303394"/>
        </a:xfrm>
        <a:prstGeom prst="rect">
          <a:avLst/>
        </a:prstGeom>
        <a:solidFill>
          <a:schemeClr val="accent2">
            <a:hueOff val="2675154"/>
            <a:satOff val="-3337"/>
            <a:lumOff val="7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Quand? </a:t>
          </a:r>
          <a:endParaRPr lang="en-US" sz="3300" kern="1200"/>
        </a:p>
      </dsp:txBody>
      <dsp:txXfrm>
        <a:off x="3191645" y="1523971"/>
        <a:ext cx="2172324" cy="1303394"/>
      </dsp:txXfrm>
    </dsp:sp>
    <dsp:sp modelId="{676DE4C6-E298-4269-9207-A4F484BCC91C}">
      <dsp:nvSpPr>
        <dsp:cNvPr id="0" name=""/>
        <dsp:cNvSpPr/>
      </dsp:nvSpPr>
      <dsp:spPr>
        <a:xfrm>
          <a:off x="5581201" y="1523971"/>
          <a:ext cx="2172324" cy="1303394"/>
        </a:xfrm>
        <a:prstGeom prst="rect">
          <a:avLst/>
        </a:prstGeom>
        <a:solidFill>
          <a:schemeClr val="accent2">
            <a:hueOff val="3343942"/>
            <a:satOff val="-4171"/>
            <a:lumOff val="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Qui ? </a:t>
          </a:r>
          <a:endParaRPr lang="en-US" sz="3300" kern="1200"/>
        </a:p>
      </dsp:txBody>
      <dsp:txXfrm>
        <a:off x="5581201" y="1523971"/>
        <a:ext cx="2172324" cy="1303394"/>
      </dsp:txXfrm>
    </dsp:sp>
    <dsp:sp modelId="{1947112D-5E6C-4115-A99E-E70047E2313B}">
      <dsp:nvSpPr>
        <dsp:cNvPr id="0" name=""/>
        <dsp:cNvSpPr/>
      </dsp:nvSpPr>
      <dsp:spPr>
        <a:xfrm>
          <a:off x="1996867" y="3044598"/>
          <a:ext cx="2172324" cy="1303394"/>
        </a:xfrm>
        <a:prstGeom prst="rect">
          <a:avLst/>
        </a:prstGeom>
        <a:solidFill>
          <a:schemeClr val="accent2">
            <a:hueOff val="4012731"/>
            <a:satOff val="-5005"/>
            <a:lumOff val="1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Comment? </a:t>
          </a:r>
          <a:endParaRPr lang="en-US" sz="3300" kern="1200"/>
        </a:p>
      </dsp:txBody>
      <dsp:txXfrm>
        <a:off x="1996867" y="3044598"/>
        <a:ext cx="2172324" cy="1303394"/>
      </dsp:txXfrm>
    </dsp:sp>
    <dsp:sp modelId="{1E9132A5-AA9E-43B6-8424-435F77CE9F65}">
      <dsp:nvSpPr>
        <dsp:cNvPr id="0" name=""/>
        <dsp:cNvSpPr/>
      </dsp:nvSpPr>
      <dsp:spPr>
        <a:xfrm>
          <a:off x="4386423" y="3044598"/>
          <a:ext cx="2172324" cy="1303394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/>
            <a:t>Avec quels moyens?</a:t>
          </a:r>
          <a:endParaRPr lang="en-US" sz="3300" kern="1200"/>
        </a:p>
      </dsp:txBody>
      <dsp:txXfrm>
        <a:off x="4386423" y="3044598"/>
        <a:ext cx="2172324" cy="1303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C092-82A9-42BE-92BB-12B0ACFE1035}" type="datetimeFigureOut">
              <a:rPr lang="fr-FR" smtClean="0"/>
              <a:pPr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E6169-5E94-43EE-914F-640B761159F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FA93B-296A-4834-BCBF-4B7C9DEBAD0A}" type="datetimeFigureOut">
              <a:rPr lang="fr-FR" smtClean="0"/>
              <a:pPr/>
              <a:t>12/06/2023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ADEA3-F475-48A3-B4C2-B4C9C9D823F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EA3-F475-48A3-B4C2-B4C9C9D823F4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DEA3-F475-48A3-B4C2-B4C9C9D823F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17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EA3-F475-48A3-B4C2-B4C9C9D823F4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1ADEA3-F475-48A3-B4C2-B4C9C9D823F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1ADEA3-F475-48A3-B4C2-B4C9C9D823F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005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7371-C967-41EC-8B91-FC4B107EDD9B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CD144-FC42-457C-8BF7-992555CE580D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9E-76C0-485A-9748-FE71F4D0B790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EED77-2D23-425B-9DC2-685BDB561A84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22749-9F39-4D8C-BFFF-65E5C558489F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BF9BB-3139-4A8D-BECE-BC27884C7423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8E5BF-0437-4963-8956-B0F0B386E522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681F-830B-4067-9BA6-B504FCF3C35A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9CB48-1348-40A2-BA7B-1B3801167550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BF7D-9151-4E23-9E15-4A5CBADF6827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8035F-3DC4-4C34-8B6B-BD73E3D3C2C9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F596A-24D6-420D-BC92-064D4E87D2DF}" type="datetime1">
              <a:rPr lang="fr-FR" smtClean="0"/>
              <a:pPr/>
              <a:t>12/06/2023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Cours sur RA/ DU Médiation en santé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98BBE-49DE-4A99-B499-5B244C6E2FE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lidarites-sante.gouv.fr/fichiers/bo/2017/17-06/ste_20170006_0000_0091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olidarites-sante.gouv.fr/IMG/pdf/rapport_caarud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fr/imgres?imgurl=https://www.univ-paris13.fr/wp-content/uploads/2014/09/Logo-UP13-noirS1.png&amp;imgrefurl=https://www.univ-paris13.fr/&amp;docid=aUXNZdBYW_cujM&amp;tbnid=0vmnBn-12-TQrM:&amp;vet=10ahUKEwjh3ZK28cvbAhUIvxQKHfQoBNoQMwg2KAAwAA..i&amp;w=643&amp;h=386&amp;bih=651&amp;biw=1366&amp;q=universit%C3%A9%20Paris%2013&amp;ved=0ahUKEwjh3ZK28cvbAhUIvxQKHfQoBNoQMwg2KAAwAA&amp;iact=mrc&amp;uact=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fr.freepik.com/photos-vecteurs-libre/pictogramme-intern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fr/imgres?imgurl=https://www.univ-paris13.fr/wp-content/uploads/2014/09/Logo-UP13-noirS1.png&amp;imgrefurl=https://www.univ-paris13.fr/&amp;docid=aUXNZdBYW_cujM&amp;tbnid=0vmnBn-12-TQrM:&amp;vet=10ahUKEwjh3ZK28cvbAhUIvxQKHfQoBNoQMwg2KAAwAA..i&amp;w=643&amp;h=386&amp;bih=651&amp;biw=1366&amp;q=universit%C3%A9%20Paris%2013&amp;ved=0ahUKEwjh3ZK28cvbAhUIvxQKHfQoBNoQMwg2KAAwAA&amp;iact=mrc&amp;uact=8" TargetMode="Externa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520043-5290-4627-9857-0A99D7657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5839" y="2901855"/>
            <a:ext cx="4903177" cy="2321238"/>
          </a:xfrm>
        </p:spPr>
        <p:txBody>
          <a:bodyPr anchor="b">
            <a:normAutofit fontScale="90000"/>
          </a:bodyPr>
          <a:lstStyle/>
          <a:p>
            <a:pPr algn="r"/>
            <a:r>
              <a:rPr lang="fr-FR" sz="8400" b="1" i="1" dirty="0"/>
              <a:t>Prêt?!</a:t>
            </a:r>
            <a:br>
              <a:rPr lang="fr-FR" sz="8400" b="1" i="1" dirty="0"/>
            </a:br>
            <a:endParaRPr lang="fr-FR" sz="84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C77113-0614-41CD-B2B9-4D8735F5E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83080" y="3246120"/>
            <a:ext cx="4203954" cy="365760"/>
          </a:xfrm>
        </p:spPr>
        <p:txBody>
          <a:bodyPr anchor="t"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Cours sur RA/ DU Médiation en santé</a:t>
            </a:r>
          </a:p>
        </p:txBody>
      </p:sp>
      <p:pic>
        <p:nvPicPr>
          <p:cNvPr id="5" name="Graphique 4" descr="Contour de visage souriant">
            <a:extLst>
              <a:ext uri="{FF2B5EF4-FFF2-40B4-BE49-F238E27FC236}">
                <a16:creationId xmlns:a16="http://schemas.microsoft.com/office/drawing/2014/main" id="{42E2FCD0-B4CC-443E-9B70-F607F76E6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9721" y="2471017"/>
            <a:ext cx="1966329" cy="19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73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200" b="1"/>
              <a:t>Anticiper !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000">
                <a:solidFill>
                  <a:srgbClr val="898989"/>
                </a:solidFill>
              </a:rPr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5FEDD859-DF00-4EA2-9851-B265B8B60F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5293155"/>
              </p:ext>
            </p:extLst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fr-FR" b="1">
                <a:solidFill>
                  <a:schemeClr val="accent1"/>
                </a:solidFill>
              </a:rPr>
              <a:t>Exemple de Plan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32023" y="1235057"/>
            <a:ext cx="4783195" cy="4930246"/>
          </a:xfrm>
        </p:spPr>
        <p:txBody>
          <a:bodyPr anchor="ctr">
            <a:normAutofit/>
          </a:bodyPr>
          <a:lstStyle/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Rapport Moral/ Editorial</a:t>
            </a:r>
            <a:r>
              <a:rPr lang="fr-FR" sz="1900" dirty="0"/>
              <a:t>: Possibilité d’introduire avec un Mot du président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Présentation de l’asso et Organigramme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Chiffres clés de l’année écoulée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Les Actions</a:t>
            </a:r>
            <a:r>
              <a:rPr lang="fr-FR" sz="1900" dirty="0"/>
              <a:t> (Présentation par activité, par pôle d’activités, par thématique, par dispositif, par cible)</a:t>
            </a:r>
            <a:endParaRPr lang="fr-FR" sz="1900" b="1" dirty="0"/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i="1" dirty="0"/>
              <a:t>Possibilité de mettre aussi les actions de communication et le Bilan financier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Listes des partenaires</a:t>
            </a:r>
            <a:r>
              <a:rPr lang="fr-FR" sz="1900" dirty="0"/>
              <a:t> (opérationnels, locaux, financiers)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5) Conclusion </a:t>
            </a:r>
            <a:r>
              <a:rPr lang="fr-FR" sz="1900" dirty="0"/>
              <a:t>(avec stratégie envisagée, projet à venir, perspectives)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fr-FR" sz="1900" b="1" dirty="0"/>
              <a:t>6) Annexes :</a:t>
            </a:r>
            <a:r>
              <a:rPr lang="fr-FR" sz="1900" dirty="0"/>
              <a:t> Formations, Conférences, RDV, Evénement organisé par l’association, Bilan TROD</a:t>
            </a:r>
          </a:p>
          <a:p>
            <a:pPr marL="342900" lvl="1" indent="-342900">
              <a:lnSpc>
                <a:spcPct val="90000"/>
              </a:lnSpc>
              <a:buNone/>
            </a:pPr>
            <a:endParaRPr lang="fr-FR" sz="1900" b="1" dirty="0"/>
          </a:p>
          <a:p>
            <a:pPr marL="342900" lvl="1" indent="-342900">
              <a:lnSpc>
                <a:spcPct val="90000"/>
              </a:lnSpc>
              <a:buNone/>
            </a:pPr>
            <a:endParaRPr lang="fr-FR" sz="1900" b="1" dirty="0"/>
          </a:p>
          <a:p>
            <a:pPr marL="342900" lvl="1" indent="-342900">
              <a:lnSpc>
                <a:spcPct val="90000"/>
              </a:lnSpc>
              <a:buNone/>
            </a:pPr>
            <a:endParaRPr lang="fr-FR" sz="19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732023" y="6033479"/>
            <a:ext cx="3944989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00">
                <a:solidFill>
                  <a:schemeClr val="tx1">
                    <a:alpha val="80000"/>
                  </a:schemeClr>
                </a:solidFill>
              </a:rPr>
              <a:t>Cours sur RA/ DU Médiation en santé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3746" y="303591"/>
            <a:ext cx="3251495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fr-FR" sz="4200" b="1"/>
              <a:t>A noter pour chaque Action :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000">
                <a:solidFill>
                  <a:srgbClr val="898989"/>
                </a:solidFill>
              </a:rPr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5601C38E-F387-4126-BB7C-B140EEA194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110009"/>
              </p:ext>
            </p:extLst>
          </p:nvPr>
        </p:nvGraphicFramePr>
        <p:xfrm>
          <a:off x="3879634" y="222101"/>
          <a:ext cx="5010620" cy="6316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253487-2F7B-4C2D-8491-479239F45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629122" cy="162232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700" b="1">
                <a:latin typeface="+mn-lt"/>
                <a:ea typeface="+mn-ea"/>
                <a:cs typeface="+mn-cs"/>
              </a:rPr>
              <a:t>Exemple de RA Standardisé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CC48DA0-2969-40F2-B991-548A585B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8" y="2438400"/>
            <a:ext cx="2629120" cy="3785419"/>
          </a:xfrm>
        </p:spPr>
        <p:txBody>
          <a:bodyPr>
            <a:normAutofit/>
          </a:bodyPr>
          <a:lstStyle/>
          <a:p>
            <a:r>
              <a:rPr lang="en-US" sz="1700" dirty="0" err="1"/>
              <a:t>Voir</a:t>
            </a:r>
            <a:r>
              <a:rPr lang="en-US" sz="1700" dirty="0"/>
              <a:t> sur le site :</a:t>
            </a:r>
          </a:p>
          <a:p>
            <a:endParaRPr lang="en-US" sz="1700" dirty="0"/>
          </a:p>
          <a:p>
            <a:r>
              <a:rPr lang="en-US" sz="1700" dirty="0">
                <a:hlinkClick r:id="rId3"/>
              </a:rPr>
              <a:t>https://solidarites-sante.gouv.fr/fichiers/bo/2017/17-06/ste_20170006_0000_0091.pdf</a:t>
            </a:r>
            <a:endParaRPr lang="en-US" sz="1700" dirty="0"/>
          </a:p>
          <a:p>
            <a:endParaRPr lang="en-US" sz="1700" dirty="0"/>
          </a:p>
          <a:p>
            <a:r>
              <a:rPr lang="en-US" sz="1700" dirty="0">
                <a:hlinkClick r:id="rId4"/>
              </a:rPr>
              <a:t>https://solidarites-sante.gouv.fr/IMG/pdf/rapport_caarud.pdf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9292" y="0"/>
            <a:ext cx="56647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42766" y="557784"/>
            <a:ext cx="4938073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B79DCF-7554-4ADD-BB5C-9B10C8491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42766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>
                <a:solidFill>
                  <a:srgbClr val="303030"/>
                </a:solidFill>
              </a:rPr>
              <a:t>Cours sur RA/ DU Médiation en santé</a:t>
            </a:r>
          </a:p>
        </p:txBody>
      </p:sp>
      <p:graphicFrame>
        <p:nvGraphicFramePr>
          <p:cNvPr id="8" name="Espace réservé du contenu 4">
            <a:extLst>
              <a:ext uri="{FF2B5EF4-FFF2-40B4-BE49-F238E27FC236}">
                <a16:creationId xmlns:a16="http://schemas.microsoft.com/office/drawing/2014/main" id="{6180C0A5-1D7B-4866-800F-30D5CE9E4E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3027932"/>
              </p:ext>
            </p:extLst>
          </p:nvPr>
        </p:nvGraphicFramePr>
        <p:xfrm>
          <a:off x="4456581" y="807593"/>
          <a:ext cx="3710133" cy="523958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3362">
                  <a:extLst>
                    <a:ext uri="{9D8B030D-6E8A-4147-A177-3AD203B41FA5}">
                      <a16:colId xmlns:a16="http://schemas.microsoft.com/office/drawing/2014/main" val="1955401254"/>
                    </a:ext>
                  </a:extLst>
                </a:gridCol>
                <a:gridCol w="465158">
                  <a:extLst>
                    <a:ext uri="{9D8B030D-6E8A-4147-A177-3AD203B41FA5}">
                      <a16:colId xmlns:a16="http://schemas.microsoft.com/office/drawing/2014/main" val="2358903840"/>
                    </a:ext>
                  </a:extLst>
                </a:gridCol>
                <a:gridCol w="465158">
                  <a:extLst>
                    <a:ext uri="{9D8B030D-6E8A-4147-A177-3AD203B41FA5}">
                      <a16:colId xmlns:a16="http://schemas.microsoft.com/office/drawing/2014/main" val="4055900376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4240103481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954460762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2023042022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3710399070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1756222345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2290008382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1848215785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307409070"/>
                    </a:ext>
                  </a:extLst>
                </a:gridCol>
                <a:gridCol w="298495">
                  <a:extLst>
                    <a:ext uri="{9D8B030D-6E8A-4147-A177-3AD203B41FA5}">
                      <a16:colId xmlns:a16="http://schemas.microsoft.com/office/drawing/2014/main" val="3893264331"/>
                    </a:ext>
                  </a:extLst>
                </a:gridCol>
              </a:tblGrid>
              <a:tr h="50245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1000" u="none" strike="noStrike">
                          <a:effectLst/>
                        </a:rPr>
                        <a:t>Rapport d'Activité Standardisé Annuel 2018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Données 2017</a:t>
                      </a:r>
                      <a:br>
                        <a:rPr lang="fr-FR" sz="1000" u="none" strike="noStrike">
                          <a:effectLst/>
                        </a:rPr>
                      </a:br>
                      <a:r>
                        <a:rPr lang="fr-FR" sz="1000" u="none" strike="noStrike">
                          <a:effectLst/>
                        </a:rPr>
                        <a:t>- Appartements de coordination thérapeutique -</a:t>
                      </a:r>
                      <a:endParaRPr lang="fr-F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134979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REGION  :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7361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DEPARTEMENT :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33408"/>
                  </a:ext>
                </a:extLst>
              </a:tr>
              <a:tr h="15164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800" u="none" strike="noStrike">
                          <a:effectLst/>
                        </a:rPr>
                        <a:t>ANNEE : 2017</a:t>
                      </a:r>
                      <a:endParaRPr lang="fr-FR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665536"/>
                  </a:ext>
                </a:extLst>
              </a:tr>
              <a:tr h="5929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Le rapport d'activité ci-dessous doit décrire la structure, caractériser la population accueillie et permettre la lisibilité de l'activité. Il doit décrire les activités obligatoires de l'ACT (coordination médico-psycho-sociale définie par la circulaire du 30/10/2002) ainsi que les missions facultatives (accompagnement après la sortie, prise en charge de publics spécifiques-personnes sortant de prison, accompagnants...) 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7794134"/>
                  </a:ext>
                </a:extLst>
              </a:tr>
              <a:tr h="93248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l" fontAlgn="b"/>
                      <a:r>
                        <a:rPr lang="fr-FR" sz="700" u="none" strike="noStrike">
                          <a:effectLst/>
                        </a:rPr>
                        <a:t>o Les cases sur fond blanc sont à remplir ;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o Pour sauter une ligne dans l'espace commentaire faire ALT + ENTREE;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o Vérifier de la cohérence des totaux notamment pour les files actives ;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o S’assurer que le nombre d’hommes ou de femmes n’est pas supérieur à celui de la file active ;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o Si il n'y a pas assez de place, ou si il y à plus de catégories "autres" les mettre en commentaire de la partie concernée.</a:t>
                      </a:r>
                      <a:br>
                        <a:rPr lang="fr-FR" sz="700" u="none" strike="noStrike">
                          <a:effectLst/>
                        </a:rPr>
                      </a:br>
                      <a:r>
                        <a:rPr lang="fr-FR" sz="700" u="none" strike="noStrike">
                          <a:effectLst/>
                        </a:rPr>
                        <a:t> </a:t>
                      </a:r>
                      <a:endParaRPr lang="fr-FR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235351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700" u="sng" strike="noStrike">
                          <a:effectLst/>
                        </a:rPr>
                        <a:t>I. LA STRUCTURE </a:t>
                      </a:r>
                      <a:endParaRPr lang="fr-FR" sz="7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96257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fr-FR" sz="700" u="sng" strike="noStrike">
                          <a:effectLst/>
                        </a:rPr>
                        <a:t>1  Identification de la structure</a:t>
                      </a:r>
                      <a:endParaRPr lang="fr-FR" sz="700" b="1" i="0" u="sng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738156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47662586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Nom de l'ACT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648602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Personne à contacter 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5202828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13251393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N° FINESS de l'ACT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29225753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Code NAF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69636404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Code SIREN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3118760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325437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Adresse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41770222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Code postal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25738894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2153700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Téléphone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C0C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073221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02052054"/>
                  </a:ext>
                </a:extLst>
              </a:tr>
              <a:tr h="253491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Adresse électronique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sng" strike="noStrike">
                          <a:effectLst/>
                        </a:rPr>
                        <a:t> </a:t>
                      </a:r>
                      <a:endParaRPr lang="fr-FR" sz="700" b="0" i="0" u="sng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2721709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654638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Site Internet :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2793908"/>
                  </a:ext>
                </a:extLst>
              </a:tr>
              <a:tr h="140326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 </a:t>
                      </a:r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80306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093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770" y="637125"/>
            <a:ext cx="2851707" cy="525637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200" b="1" dirty="0"/>
              <a:t>Atelier 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1000">
                <a:solidFill>
                  <a:srgbClr val="898989"/>
                </a:solidFill>
              </a:rPr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751B39A7-F2EE-4468-B84E-01E1BE1444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75238" y="303591"/>
          <a:ext cx="4941519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475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7194CC-80BA-42AF-B039-2A723EFE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921" y="262885"/>
            <a:ext cx="7712157" cy="136724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Exemple</a:t>
            </a:r>
            <a:r>
              <a:rPr lang="en-US" b="1" dirty="0"/>
              <a:t> de tableau excel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A2A9F4-C1F0-4062-998F-AFF4B6DA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Cours sur RA/ DU Médiation en santé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9DD8F23-A1A1-4933-A255-72533050EE0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794" y="1891002"/>
          <a:ext cx="8323014" cy="4465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856">
                  <a:extLst>
                    <a:ext uri="{9D8B030D-6E8A-4147-A177-3AD203B41FA5}">
                      <a16:colId xmlns:a16="http://schemas.microsoft.com/office/drawing/2014/main" val="4181301550"/>
                    </a:ext>
                  </a:extLst>
                </a:gridCol>
                <a:gridCol w="798252">
                  <a:extLst>
                    <a:ext uri="{9D8B030D-6E8A-4147-A177-3AD203B41FA5}">
                      <a16:colId xmlns:a16="http://schemas.microsoft.com/office/drawing/2014/main" val="1198402346"/>
                    </a:ext>
                  </a:extLst>
                </a:gridCol>
                <a:gridCol w="771604">
                  <a:extLst>
                    <a:ext uri="{9D8B030D-6E8A-4147-A177-3AD203B41FA5}">
                      <a16:colId xmlns:a16="http://schemas.microsoft.com/office/drawing/2014/main" val="3434661110"/>
                    </a:ext>
                  </a:extLst>
                </a:gridCol>
                <a:gridCol w="1066210">
                  <a:extLst>
                    <a:ext uri="{9D8B030D-6E8A-4147-A177-3AD203B41FA5}">
                      <a16:colId xmlns:a16="http://schemas.microsoft.com/office/drawing/2014/main" val="1960630302"/>
                    </a:ext>
                  </a:extLst>
                </a:gridCol>
                <a:gridCol w="1531066">
                  <a:extLst>
                    <a:ext uri="{9D8B030D-6E8A-4147-A177-3AD203B41FA5}">
                      <a16:colId xmlns:a16="http://schemas.microsoft.com/office/drawing/2014/main" val="1915696625"/>
                    </a:ext>
                  </a:extLst>
                </a:gridCol>
                <a:gridCol w="537695">
                  <a:extLst>
                    <a:ext uri="{9D8B030D-6E8A-4147-A177-3AD203B41FA5}">
                      <a16:colId xmlns:a16="http://schemas.microsoft.com/office/drawing/2014/main" val="2809126669"/>
                    </a:ext>
                  </a:extLst>
                </a:gridCol>
                <a:gridCol w="736073">
                  <a:extLst>
                    <a:ext uri="{9D8B030D-6E8A-4147-A177-3AD203B41FA5}">
                      <a16:colId xmlns:a16="http://schemas.microsoft.com/office/drawing/2014/main" val="3025894645"/>
                    </a:ext>
                  </a:extLst>
                </a:gridCol>
                <a:gridCol w="987747">
                  <a:extLst>
                    <a:ext uri="{9D8B030D-6E8A-4147-A177-3AD203B41FA5}">
                      <a16:colId xmlns:a16="http://schemas.microsoft.com/office/drawing/2014/main" val="4124487598"/>
                    </a:ext>
                  </a:extLst>
                </a:gridCol>
                <a:gridCol w="549538">
                  <a:extLst>
                    <a:ext uri="{9D8B030D-6E8A-4147-A177-3AD203B41FA5}">
                      <a16:colId xmlns:a16="http://schemas.microsoft.com/office/drawing/2014/main" val="3904863346"/>
                    </a:ext>
                  </a:extLst>
                </a:gridCol>
                <a:gridCol w="667973">
                  <a:extLst>
                    <a:ext uri="{9D8B030D-6E8A-4147-A177-3AD203B41FA5}">
                      <a16:colId xmlns:a16="http://schemas.microsoft.com/office/drawing/2014/main" val="2129887735"/>
                    </a:ext>
                  </a:extLst>
                </a:gridCol>
              </a:tblGrid>
              <a:tr h="3655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Informations sur le bénéficiaire</a:t>
                      </a:r>
                      <a:endParaRPr lang="fr-FR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fr-FR" sz="900" u="none" strike="noStrike" dirty="0">
                          <a:effectLst/>
                        </a:rPr>
                        <a:t> </a:t>
                      </a:r>
                      <a:endParaRPr lang="fr-FR" sz="9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091800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Date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Lieu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Département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Comment avez-vous connu l'association ?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Sexe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Tranche d'âge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Origine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Français parlé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Français lu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97168060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21/03/2018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CMS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Par hasard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18 à 25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38507104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Internet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46 à 60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50982795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Bouche à oreille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46 à 60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0627475"/>
                  </a:ext>
                </a:extLst>
              </a:tr>
              <a:tr h="2023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Affiche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26 à 35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36576387"/>
                  </a:ext>
                </a:extLst>
              </a:tr>
              <a:tr h="2023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Internet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26 à 35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40387614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Bouche à oreille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Femme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36 à 45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0530545"/>
                  </a:ext>
                </a:extLst>
              </a:tr>
              <a:tr h="2023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Internet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Femme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26 à 35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FR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50695318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Affiche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Femme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26 à 35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7960594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17/01/2018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Gares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Bouche à oreille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Femme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46 à 60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99277557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31/01/2018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CMS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Par hasard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46 à 60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3807136"/>
                  </a:ext>
                </a:extLst>
              </a:tr>
              <a:tr h="365584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31/01/2018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CMS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Par hasard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Femme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36 à 45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DFA-Afrique Sub Sahara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4437947"/>
                  </a:ext>
                </a:extLst>
              </a:tr>
              <a:tr h="202377"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14/02/2018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Foyers/Cada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900" u="none" strike="noStrike">
                          <a:effectLst/>
                        </a:rPr>
                        <a:t>91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 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Bouche à oreille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Homme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46 à 60 ans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EU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>
                          <a:effectLst/>
                        </a:rPr>
                        <a:t>Oui </a:t>
                      </a:r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u="none" strike="noStrike" dirty="0">
                          <a:effectLst/>
                        </a:rPr>
                        <a:t>Oui 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411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17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C5FF06-7E23-4BFB-8104-B1CAE3B7D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fr-FR" sz="3850" b="1">
                <a:latin typeface="+mn-lt"/>
                <a:ea typeface="+mn-ea"/>
                <a:cs typeface="+mn-cs"/>
              </a:rPr>
              <a:t>Créer un menu déroulant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C64942-0814-48E4-99CC-FCA2BCD8D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772816"/>
            <a:ext cx="5605629" cy="4243355"/>
          </a:xfrm>
        </p:spPr>
        <p:txBody>
          <a:bodyPr anchor="ctr">
            <a:normAutofit/>
          </a:bodyPr>
          <a:lstStyle/>
          <a:p>
            <a:pPr>
              <a:spcAft>
                <a:spcPts val="1000"/>
              </a:spcAft>
            </a:pPr>
            <a:r>
              <a:rPr lang="fr-FR" sz="2100" dirty="0">
                <a:ea typeface="Calibri" panose="020F0502020204030204" pitchFamily="34" charset="0"/>
                <a:cs typeface="Times New Roman" panose="02020603050405020304" pitchFamily="18" charset="0"/>
              </a:rPr>
              <a:t>Choisir </a:t>
            </a: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Menu « Données »</a:t>
            </a:r>
          </a:p>
          <a:p>
            <a:pPr>
              <a:spcAft>
                <a:spcPts val="1000"/>
              </a:spcAft>
            </a:pP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Aller dans la partie « Outils de données » et choisir « Validation des données » </a:t>
            </a:r>
          </a:p>
          <a:p>
            <a:pPr>
              <a:spcAft>
                <a:spcPts val="1000"/>
              </a:spcAft>
            </a:pP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Autoriser »-  liste</a:t>
            </a:r>
          </a:p>
          <a:p>
            <a:pPr>
              <a:spcAft>
                <a:spcPts val="1000"/>
              </a:spcAft>
            </a:pP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Taper votre liste en </a:t>
            </a:r>
            <a:r>
              <a:rPr lang="fr-FR" sz="2100" dirty="0"/>
              <a:t>séparant</a:t>
            </a: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les termes par « ; »</a:t>
            </a:r>
          </a:p>
          <a:p>
            <a:pPr>
              <a:spcAft>
                <a:spcPts val="1000"/>
              </a:spcAft>
            </a:pPr>
            <a:r>
              <a:rPr lang="fr-FR" sz="2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Etendre la liste, en se mettant au coin de la case et en glissant la souris vers le bas</a:t>
            </a:r>
          </a:p>
          <a:p>
            <a:endParaRPr lang="fr-FR" sz="21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2ECF15-2E3B-489A-820C-E6D64327A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916" y="6423463"/>
            <a:ext cx="3670627" cy="27384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20">
                <a:solidFill>
                  <a:schemeClr val="tx1">
                    <a:lumMod val="75000"/>
                    <a:lumOff val="25000"/>
                  </a:schemeClr>
                </a:solidFill>
              </a:rPr>
              <a:t>Cours sur RA/ DU Médiation en santé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 descr="Single gear">
            <a:extLst>
              <a:ext uri="{FF2B5EF4-FFF2-40B4-BE49-F238E27FC236}">
                <a16:creationId xmlns:a16="http://schemas.microsoft.com/office/drawing/2014/main" id="{D0EA6C58-7EFC-4AB7-AF53-6997733B66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391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320BC-9339-4ECB-A158-1BC9A395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699" y="687480"/>
            <a:ext cx="5605629" cy="9941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fr-FR" sz="3850" b="1">
                <a:latin typeface="+mn-lt"/>
                <a:ea typeface="+mn-ea"/>
                <a:cs typeface="+mn-cs"/>
              </a:rPr>
              <a:t>Pour créer une formule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D0D4C3-D3CA-4D2F-9904-10BBCAEE0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1844825"/>
            <a:ext cx="4871807" cy="4171346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Formule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Insérer une fonction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Ou sélectionner une catégorie –(dans menu déroulant )Tous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Sélectionner : NB.SI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Plages/puis Critère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Ex : NB.SI (Données ! A1 : A 1000 ; B 14)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dirty="0">
                <a:cs typeface="Times New Roman" panose="02020603050405020304" pitchFamily="18" charset="0"/>
              </a:rPr>
              <a:t>(La référence au niveau de la page de données-onglet 1, puis la référence au niveau de la page graphique-onglet 2)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fr-FR" sz="1800" b="1" dirty="0">
                <a:cs typeface="Times New Roman" panose="02020603050405020304" pitchFamily="18" charset="0"/>
              </a:rPr>
              <a:t>Ou sélectionner les données et faire « analyse rapide »</a:t>
            </a:r>
          </a:p>
          <a:p>
            <a:pPr>
              <a:lnSpc>
                <a:spcPct val="90000"/>
              </a:lnSpc>
            </a:pPr>
            <a:endParaRPr lang="fr-FR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510AC36-367D-46C9-9D1B-5E67F8802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7916" y="6423463"/>
            <a:ext cx="3670627" cy="273844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20">
                <a:solidFill>
                  <a:schemeClr val="tx1">
                    <a:lumMod val="75000"/>
                    <a:lumOff val="25000"/>
                  </a:schemeClr>
                </a:solidFill>
              </a:rPr>
              <a:t>Cours sur RA/ DU Médiation en santé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Graphic 7" descr="Engrenage">
            <a:extLst>
              <a:ext uri="{FF2B5EF4-FFF2-40B4-BE49-F238E27FC236}">
                <a16:creationId xmlns:a16="http://schemas.microsoft.com/office/drawing/2014/main" id="{175AB636-E1A5-4B93-8B02-53A48DFF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624964" y="2865141"/>
            <a:ext cx="1143455" cy="114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8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936" y="251312"/>
            <a:ext cx="7879842" cy="101026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fr-FR" b="1" dirty="0"/>
              <a:t>Atelier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96012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1380864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>
                <a:solidFill>
                  <a:schemeClr val="tx1">
                    <a:lumMod val="50000"/>
                    <a:lumOff val="50000"/>
                  </a:schemeClr>
                </a:solidFill>
              </a:rPr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38659B7F-0F63-46F1-84FE-02F0F4CC94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106673"/>
              </p:ext>
            </p:extLst>
          </p:nvPr>
        </p:nvGraphicFramePr>
        <p:xfrm>
          <a:off x="628650" y="1650222"/>
          <a:ext cx="7879842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44439-54FB-4648-8C21-2E3E0C41398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Rédiger un résumé de l’action de votre choix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D1035-7AEF-43D5-9112-6F9D7DB5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Contexte (géographique, public cible), historique, moyens humains pour l’action,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objectifs (SMART : Spécifiques, Mesurables, Atteignables, Réalistes, Temporel),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réalisations (par date ou public),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petites évaluations et perspectives, expliquer les écarts éventuels entre ce qui était prévu et ce qui a été réalisé, faire ressortir les réussites,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partenaires sur cette action là.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180EBA-638B-487D-A0F6-296C4CFA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1416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43852" cy="2714644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b="1" dirty="0"/>
              <a:t>Le Rapport d’activité</a:t>
            </a:r>
            <a:br>
              <a:rPr lang="fr-FR" b="1" dirty="0"/>
            </a:br>
            <a:r>
              <a:rPr lang="fr-FR" sz="3200" b="1" dirty="0"/>
              <a:t>Forme, Contenu, Objectifs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3786190"/>
            <a:ext cx="6643734" cy="250033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/>
              <a:t>DU médiation en santé</a:t>
            </a:r>
          </a:p>
          <a:p>
            <a:r>
              <a:rPr lang="fr-FR" sz="2800" b="1"/>
              <a:t>13 juin 2023</a:t>
            </a:r>
            <a:endParaRPr lang="fr-FR" sz="2800" b="1" dirty="0"/>
          </a:p>
          <a:p>
            <a:endParaRPr lang="fr-FR" sz="2800" dirty="0"/>
          </a:p>
          <a:p>
            <a:r>
              <a:rPr lang="fr-FR" sz="2600" dirty="0">
                <a:solidFill>
                  <a:schemeClr val="tx1"/>
                </a:solidFill>
              </a:rPr>
              <a:t>Intervention réalisée par Corinne Le Huitouze</a:t>
            </a:r>
          </a:p>
          <a:p>
            <a:r>
              <a:rPr lang="fr-FR" sz="2600" dirty="0">
                <a:solidFill>
                  <a:schemeClr val="tx1"/>
                </a:solidFill>
              </a:rPr>
              <a:t>Responsable Programmes</a:t>
            </a:r>
          </a:p>
          <a:p>
            <a:r>
              <a:rPr lang="fr-FR" sz="2800" dirty="0">
                <a:solidFill>
                  <a:schemeClr val="tx1"/>
                </a:solidFill>
              </a:rPr>
              <a:t>SIDACTION</a:t>
            </a:r>
          </a:p>
          <a:p>
            <a:r>
              <a:rPr lang="fr-FR" sz="2800" dirty="0">
                <a:solidFill>
                  <a:schemeClr val="tx1"/>
                </a:solidFill>
              </a:rPr>
              <a:t>c.lehuitouze@sidaction.org – 06-80-83-58-90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Cours sur RA/ DU Médiation en santé</a:t>
            </a:r>
          </a:p>
        </p:txBody>
      </p:sp>
      <p:sp>
        <p:nvSpPr>
          <p:cNvPr id="11267" name="AutoShape 3" descr="Résultat de recherche d'images pour &quot;université Paris 13&quot;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42844" y="21429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Université Paris 13</a:t>
            </a:r>
          </a:p>
        </p:txBody>
      </p:sp>
    </p:spTree>
  </p:cSld>
  <p:clrMapOvr>
    <a:masterClrMapping/>
  </p:clrMapOvr>
  <p:transition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D13FCE-32C1-4E02-ABBC-52E49A419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fr-FR" sz="4700" b="1">
                <a:solidFill>
                  <a:schemeClr val="accent5"/>
                </a:solidFill>
                <a:latin typeface="+mn-lt"/>
                <a:ea typeface="+mn-ea"/>
                <a:cs typeface="+mn-cs"/>
              </a:rPr>
              <a:t>Décrire une action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3B022A-6E25-45EB-9608-F97579F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FDB513C3-233A-4992-A94C-FBD9B8E81E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6988912"/>
              </p:ext>
            </p:extLst>
          </p:nvPr>
        </p:nvGraphicFramePr>
        <p:xfrm>
          <a:off x="293534" y="1825625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92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EFC5A63-68D6-4DC9-98B1-C2BDCE2E2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98696089-5956-4C6A-B8CF-020E45F61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5660" y="900814"/>
            <a:ext cx="56971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2187C0E-E9DF-4786-B29C-0547C9F6F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094656" y="633165"/>
            <a:ext cx="361990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FFFD7CA3-4CDC-48B8-9010-DDC3DF392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634080"/>
            <a:ext cx="545664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3150" y="951272"/>
            <a:ext cx="4612197" cy="1053387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100" b="1" dirty="0">
                <a:solidFill>
                  <a:srgbClr val="FFFFFF"/>
                </a:solidFill>
              </a:rPr>
              <a:t>Atelier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8320" y="2055117"/>
            <a:ext cx="4612196" cy="34789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2100" b="1">
              <a:solidFill>
                <a:srgbClr val="FEFFFF"/>
              </a:solidFill>
            </a:endParaRPr>
          </a:p>
          <a:p>
            <a:r>
              <a:rPr lang="fr-FR" sz="2100" b="1">
                <a:solidFill>
                  <a:srgbClr val="FEFFFF"/>
                </a:solidFill>
              </a:rPr>
              <a:t>Illustrer son rapport d’activité</a:t>
            </a:r>
            <a:endParaRPr lang="fr-FR" sz="2100">
              <a:solidFill>
                <a:srgbClr val="FEFFFF"/>
              </a:solidFill>
            </a:endParaRPr>
          </a:p>
          <a:p>
            <a:r>
              <a:rPr lang="fr-FR" sz="2100">
                <a:solidFill>
                  <a:srgbClr val="FEFFFF"/>
                </a:solidFill>
              </a:rPr>
              <a:t>Photos, témoignages, pictos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96646" y="6382512"/>
            <a:ext cx="5068062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/>
              <a:t>Cours sur RA/ DU Médiation en santé</a:t>
            </a:r>
          </a:p>
        </p:txBody>
      </p:sp>
      <p:pic>
        <p:nvPicPr>
          <p:cNvPr id="6" name="Graphique 5" descr="Aspiration">
            <a:extLst>
              <a:ext uri="{FF2B5EF4-FFF2-40B4-BE49-F238E27FC236}">
                <a16:creationId xmlns:a16="http://schemas.microsoft.com/office/drawing/2014/main" id="{2F7D0FEB-D0AC-4DD5-B813-0BB4FAB59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50418" y="3259903"/>
            <a:ext cx="2465646" cy="2465646"/>
          </a:xfrm>
          <a:prstGeom prst="rect">
            <a:avLst/>
          </a:prstGeom>
        </p:spPr>
      </p:pic>
      <p:pic>
        <p:nvPicPr>
          <p:cNvPr id="8" name="Image 7" descr="Plusieurs mains levées et prêtes à répondre à une question">
            <a:extLst>
              <a:ext uri="{FF2B5EF4-FFF2-40B4-BE49-F238E27FC236}">
                <a16:creationId xmlns:a16="http://schemas.microsoft.com/office/drawing/2014/main" id="{F2E76DD9-3D3E-4A3B-86CC-F2BE120BB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840" y="767671"/>
            <a:ext cx="2773407" cy="185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0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3D0C212-6CCF-4013-96FB-38BA64E1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r>
              <a:rPr lang="fr-FR" sz="3500" b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Exemple Témoignage (ou vignette)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D2710A-A656-4FA0-A87A-D90EF38823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 marL="150495" marR="152400">
              <a:lnSpc>
                <a:spcPct val="90000"/>
              </a:lnSpc>
              <a:spcAft>
                <a:spcPts val="0"/>
              </a:spcAft>
            </a:pP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M.M, de nationalité ivoirienne vit en France depuis 2016. A son arrivée sur le territoire français, M. M a introduit</a:t>
            </a:r>
            <a:r>
              <a:rPr lang="fr-FR" sz="1300" i="1" spc="-3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une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d’asile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dont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il</a:t>
            </a:r>
            <a:r>
              <a:rPr lang="fr-FR" sz="1300" i="1" spc="-2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1300" i="1" spc="-2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été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débouté</a:t>
            </a:r>
            <a:r>
              <a:rPr lang="fr-FR" sz="1300" i="1" spc="-2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 2018. Monsieur M. bénéficiait à ce titre de la</a:t>
            </a:r>
            <a:r>
              <a:rPr lang="fr-FR" sz="1300" i="1" spc="-7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CMUc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150495" marR="153035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</a:pP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Suite à des difficultés l’intéressé n’a pas procédé au renouvellement de sa </a:t>
            </a:r>
            <a:r>
              <a:rPr lang="fr-FR" sz="1300" i="1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CMUc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dans le délai des 2 mois précédant son expiration et a rencontré des difficultés pour bénéficier de la prolongation de ses droits à l’assurance maladie conformément à l’article R.111-4 du code de la sécurité sociale.</a:t>
            </a:r>
          </a:p>
          <a:p>
            <a:pPr marL="150495" marR="152400">
              <a:lnSpc>
                <a:spcPct val="90000"/>
              </a:lnSpc>
              <a:spcBef>
                <a:spcPts val="205"/>
              </a:spcBef>
              <a:spcAft>
                <a:spcPts val="0"/>
              </a:spcAft>
            </a:pP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C’est dans ces circonstances que soutenu par un professionnel</a:t>
            </a:r>
            <a:r>
              <a:rPr lang="fr-FR" sz="1300" i="1" spc="-7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300" i="1" spc="-5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l’association</a:t>
            </a:r>
            <a:r>
              <a:rPr lang="fr-FR" sz="1300" i="1" spc="-5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un</a:t>
            </a:r>
            <a:r>
              <a:rPr lang="fr-FR" sz="1300" i="1" spc="-5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rendez-vous</a:t>
            </a:r>
            <a:r>
              <a:rPr lang="fr-FR" sz="1300" i="1" spc="-5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1300" i="1" spc="-6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été</a:t>
            </a:r>
            <a:r>
              <a:rPr lang="fr-FR" sz="1300" i="1" spc="-5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pris auprès de la permanence hebdomadaire de la CPAM. Lors du rendez-vous l’intéressé a pu expliquer sa situation, soutenu par son référent </a:t>
            </a:r>
          </a:p>
          <a:p>
            <a:pPr marL="150495" marR="151765">
              <a:lnSpc>
                <a:spcPct val="90000"/>
              </a:lnSpc>
              <a:spcBef>
                <a:spcPts val="190"/>
              </a:spcBef>
              <a:spcAft>
                <a:spcPts val="0"/>
              </a:spcAft>
            </a:pP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Après des échanges avec l’agent de la CPAM et l’appel de</a:t>
            </a:r>
            <a:r>
              <a:rPr lang="fr-FR" sz="1300" i="1" spc="-5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celui-ci</a:t>
            </a:r>
            <a:r>
              <a:rPr lang="fr-FR" sz="1300" i="1" spc="-4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à</a:t>
            </a:r>
            <a:r>
              <a:rPr lang="fr-FR" sz="1300" i="1" spc="-4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fr-FR" sz="1300" i="1" spc="-4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hiérarchie</a:t>
            </a:r>
            <a:r>
              <a:rPr lang="fr-FR" sz="1300" i="1" spc="-5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pour</a:t>
            </a:r>
            <a:r>
              <a:rPr lang="fr-FR" sz="1300" i="1" spc="-4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exposer</a:t>
            </a:r>
            <a:r>
              <a:rPr lang="fr-FR" sz="1300" i="1" spc="-4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</a:t>
            </a:r>
            <a:r>
              <a:rPr lang="fr-FR" sz="1300" i="1" spc="-4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situation,</a:t>
            </a:r>
            <a:r>
              <a:rPr lang="fr-FR" sz="1300" i="1" spc="-4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 dossier</a:t>
            </a:r>
            <a:r>
              <a:rPr lang="fr-FR" sz="1300" i="1" spc="-3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300" i="1" spc="-3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demande</a:t>
            </a:r>
            <a:r>
              <a:rPr lang="fr-FR" sz="1300" i="1" spc="-5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300" i="1" spc="-3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renouvellement</a:t>
            </a:r>
            <a:r>
              <a:rPr lang="fr-FR" sz="1300" i="1" spc="-40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</a:t>
            </a:r>
            <a:r>
              <a:rPr lang="fr-FR" sz="1300" i="1" spc="-3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 err="1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CMUc</a:t>
            </a:r>
            <a:r>
              <a:rPr lang="fr-FR" sz="1300" i="1" spc="-3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fr-FR" sz="1300" i="1" spc="-3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été accepté et M. M a pu bénéficier de la prolongation de ses</a:t>
            </a:r>
            <a:r>
              <a:rPr lang="fr-FR" sz="1300" i="1" spc="-5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1300" i="1" dirty="0">
                <a:solidFill>
                  <a:srgbClr val="FEFF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droits. »</a:t>
            </a:r>
          </a:p>
          <a:p>
            <a:pPr marL="150495" marR="152400">
              <a:lnSpc>
                <a:spcPct val="90000"/>
              </a:lnSpc>
              <a:spcAft>
                <a:spcPts val="0"/>
              </a:spcAft>
            </a:pPr>
            <a:r>
              <a:rPr lang="fr-FR" sz="1300" dirty="0">
                <a:solidFill>
                  <a:srgbClr val="FE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«</a:t>
            </a:r>
            <a:endParaRPr lang="fr-FR" sz="1300" dirty="0">
              <a:solidFill>
                <a:srgbClr val="FEFFFF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6D1A64-228B-47E2-AC02-C867EAE34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646" y="6382512"/>
            <a:ext cx="5068062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00"/>
              <a:t>Cours sur RA/ DU Médiation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954382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EB7E6-5ACA-4B83-B582-9898F1053CC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Exemple de Pictogrammes</a:t>
            </a:r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38997050-D4B4-4523-A82A-2A077D0A271D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48141"/>
            <a:ext cx="3863057" cy="4478338"/>
          </a:xfrm>
          <a:prstGeom prst="rect">
            <a:avLst/>
          </a:prstGeom>
        </p:spPr>
      </p:pic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F08062B-BBE6-4B97-BD54-C10492AC3F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08104" y="1844824"/>
            <a:ext cx="3178695" cy="4281339"/>
          </a:xfrm>
        </p:spPr>
        <p:txBody>
          <a:bodyPr>
            <a:normAutofit lnSpcReduction="10000"/>
          </a:bodyPr>
          <a:lstStyle/>
          <a:p>
            <a:r>
              <a:rPr lang="fr-FR" dirty="0"/>
              <a:t>Voir sites gratuit sur internet</a:t>
            </a:r>
          </a:p>
          <a:p>
            <a:r>
              <a:rPr lang="fr-FR" dirty="0"/>
              <a:t>Exemple </a:t>
            </a:r>
            <a:r>
              <a:rPr lang="fr-FR" sz="1800" u="sng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https://www.flaticon.com/</a:t>
            </a:r>
            <a:endParaRPr lang="fr-FR" sz="1800" u="sng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r>
              <a:rPr lang="fr-FR" dirty="0"/>
              <a:t>Mais aussi </a:t>
            </a:r>
            <a:r>
              <a:rPr lang="fr-FR" dirty="0" err="1"/>
              <a:t>Freepik</a:t>
            </a:r>
            <a:endParaRPr lang="fr-FR" dirty="0"/>
          </a:p>
          <a:p>
            <a:r>
              <a:rPr lang="fr-FR" dirty="0">
                <a:hlinkClick r:id="rId4"/>
              </a:rPr>
              <a:t>Images de Pictogramme Internet – Téléchargement gratuit sur </a:t>
            </a:r>
            <a:r>
              <a:rPr lang="fr-FR" dirty="0" err="1">
                <a:hlinkClick r:id="rId4"/>
              </a:rPr>
              <a:t>Freepik</a:t>
            </a:r>
            <a:endParaRPr lang="fr-FR" dirty="0"/>
          </a:p>
          <a:p>
            <a:r>
              <a:rPr lang="fr-FR" dirty="0" err="1"/>
              <a:t>Iconexperience</a:t>
            </a:r>
            <a:r>
              <a:rPr lang="fr-FR" dirty="0"/>
              <a:t>…</a:t>
            </a:r>
          </a:p>
          <a:p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u="sng" dirty="0"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u="sng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9135017-656F-445E-8E4C-1A32FF2F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3757074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246949-B17C-4AC4-A7AA-656A08FC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FA6EE1D-DF5E-4EA1-82EB-106A9CABE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8" y="2488347"/>
            <a:ext cx="3154660" cy="3154660"/>
          </a:xfrm>
          <a:prstGeom prst="rect">
            <a:avLst/>
          </a:prstGeom>
        </p:spPr>
      </p:pic>
      <p:sp>
        <p:nvSpPr>
          <p:cNvPr id="3" name="Émoticône 2">
            <a:extLst>
              <a:ext uri="{FF2B5EF4-FFF2-40B4-BE49-F238E27FC236}">
                <a16:creationId xmlns:a16="http://schemas.microsoft.com/office/drawing/2014/main" id="{CC84AA8B-C98B-4574-AD95-745D64352107}"/>
              </a:ext>
            </a:extLst>
          </p:cNvPr>
          <p:cNvSpPr/>
          <p:nvPr/>
        </p:nvSpPr>
        <p:spPr>
          <a:xfrm>
            <a:off x="3964732" y="2599184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8E0EC08-F2D9-426B-A3D8-78CCE22882DB}"/>
              </a:ext>
            </a:extLst>
          </p:cNvPr>
          <p:cNvSpPr txBox="1">
            <a:spLocks/>
          </p:cNvSpPr>
          <p:nvPr/>
        </p:nvSpPr>
        <p:spPr>
          <a:xfrm>
            <a:off x="457200" y="231776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Avec  Power Point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èle 3D 8" descr="Emoji visage hurlant de peur">
                <a:extLst>
                  <a:ext uri="{FF2B5EF4-FFF2-40B4-BE49-F238E27FC236}">
                    <a16:creationId xmlns:a16="http://schemas.microsoft.com/office/drawing/2014/main" id="{824F7317-A373-4592-A521-37700679CBE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01573995"/>
                  </p:ext>
                </p:extLst>
              </p:nvPr>
            </p:nvGraphicFramePr>
            <p:xfrm>
              <a:off x="3511299" y="4222378"/>
              <a:ext cx="1821265" cy="144016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821265" cy="1440160"/>
                    </a:xfrm>
                    <a:prstGeom prst="rect">
                      <a:avLst/>
                    </a:prstGeom>
                  </am3d:spPr>
                  <am3d:camera>
                    <am3d:pos x="0" y="0" z="8146134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5238" d="1000000"/>
                    <am3d:preTrans dx="0" dy="-17999993" dz="5203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24599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èle 3D 8" descr="Emoji visage hurlant de peur">
                <a:extLst>
                  <a:ext uri="{FF2B5EF4-FFF2-40B4-BE49-F238E27FC236}">
                    <a16:creationId xmlns:a16="http://schemas.microsoft.com/office/drawing/2014/main" id="{824F7317-A373-4592-A521-37700679CBE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1299" y="4222378"/>
                <a:ext cx="1821265" cy="14401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4930BC0C-FA37-4D07-9A5F-3403712FFAB3}"/>
              </a:ext>
            </a:extLst>
          </p:cNvPr>
          <p:cNvSpPr/>
          <p:nvPr/>
        </p:nvSpPr>
        <p:spPr>
          <a:xfrm>
            <a:off x="5827910" y="1727521"/>
            <a:ext cx="3064570" cy="4365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Aller dans « Insertion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Au niveau de « Illustrations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Choisir « Formes » ou « Icônes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/>
              <a:t>+ possibilité avec SmartArt ou « concepteur » au niveau de l’accueil</a:t>
            </a:r>
          </a:p>
        </p:txBody>
      </p:sp>
      <p:pic>
        <p:nvPicPr>
          <p:cNvPr id="7" name="Graphique 6" descr="Personne confuse avec un remplissage uni">
            <a:extLst>
              <a:ext uri="{FF2B5EF4-FFF2-40B4-BE49-F238E27FC236}">
                <a16:creationId xmlns:a16="http://schemas.microsoft.com/office/drawing/2014/main" id="{9F7C170D-6A1A-DF85-AF7F-9D0F5328F9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0049" y="34290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08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44439-54FB-4648-8C21-2E3E0C41398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fr-F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Exemple avec cette diapo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DD1035-7AEF-43D5-9112-6F9D7DB56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Contexte (géographique, public cible), historique, moyens humains pour l’action,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objectifs (SMART : Spécifiques, Mesurables, Atteignables, Réalistes, Temporel),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réalisations (par date ou public),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petites évaluations et perspectives, expliquer les écarts éventuels entre ce qui était prévu et ce qui a été réalisé, faire ressortir les réussites, </a:t>
            </a:r>
          </a:p>
          <a:p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les partenaires sur cette action là.</a:t>
            </a:r>
            <a:endParaRPr lang="fr-FR" sz="2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180EBA-638B-487D-A0F6-296C4CFA1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561822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43460-878B-4E35-8FB2-E49130565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2041524"/>
            <a:ext cx="4038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b="1" dirty="0"/>
              <a:t>Pour formes, icônes, illustrations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Aller dans « </a:t>
            </a:r>
            <a:r>
              <a:rPr lang="fr-FR" sz="2800" i="1" dirty="0"/>
              <a:t>Insertion </a:t>
            </a:r>
            <a:r>
              <a:rPr lang="fr-FR" sz="2800" dirty="0"/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Au niveau de « </a:t>
            </a:r>
            <a:r>
              <a:rPr lang="fr-FR" sz="2800" i="1" dirty="0"/>
              <a:t>Illustrations</a:t>
            </a:r>
            <a:r>
              <a:rPr lang="fr-FR" sz="2800" dirty="0"/>
              <a:t> 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/>
              <a:t>Choisir « </a:t>
            </a:r>
            <a:r>
              <a:rPr lang="fr-FR" sz="2800" i="1" dirty="0"/>
              <a:t>Formes</a:t>
            </a:r>
            <a:r>
              <a:rPr lang="fr-FR" sz="2800" dirty="0"/>
              <a:t> » ou «</a:t>
            </a:r>
            <a:r>
              <a:rPr lang="fr-FR" sz="2800" i="1" dirty="0"/>
              <a:t> Icônes </a:t>
            </a:r>
            <a:r>
              <a:rPr lang="fr-FR" sz="2800" dirty="0"/>
              <a:t>»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F25EB3B-5732-4ACF-A20E-50E203A7A82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b="1" dirty="0"/>
              <a:t>Pour Modèles :</a:t>
            </a:r>
          </a:p>
          <a:p>
            <a:r>
              <a:rPr lang="fr-FR" dirty="0"/>
              <a:t>« Fichier »</a:t>
            </a:r>
          </a:p>
          <a:p>
            <a:r>
              <a:rPr lang="fr-FR" dirty="0"/>
              <a:t>« Nouveau »</a:t>
            </a:r>
          </a:p>
          <a:p>
            <a:r>
              <a:rPr lang="fr-FR" i="1" dirty="0"/>
              <a:t>Rechercher des modèles en lignes</a:t>
            </a:r>
          </a:p>
          <a:p>
            <a:r>
              <a:rPr lang="fr-FR" dirty="0"/>
              <a:t>Voir dans les recherches suggérées ou taper un mot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DBF52C-CFD4-4C5D-9854-449C90547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2C3E8EFE-3E7D-4F3C-97CC-29AC9AFE8A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/>
              <a:t>Avec  Word</a:t>
            </a:r>
          </a:p>
        </p:txBody>
      </p:sp>
    </p:spTree>
    <p:extLst>
      <p:ext uri="{BB962C8B-B14F-4D97-AF65-F5344CB8AC3E}">
        <p14:creationId xmlns:p14="http://schemas.microsoft.com/office/powerpoint/2010/main" val="63727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BDCBBD-B133-4536-B03B-3C6CA09CEB9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b="1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Bonus: exemple de dossier de demande de financement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E237CB-78D3-4838-BD5C-0E945EA17C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dossier COSA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3AD41E-6ED6-47E0-B7A4-BD4C349948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Le dossier Sidaction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6C8E1B-6E64-4640-9ED8-F09D433E8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Cours sur RA/ DU Médiation en santé</a:t>
            </a:r>
          </a:p>
        </p:txBody>
      </p:sp>
    </p:spTree>
    <p:extLst>
      <p:ext uri="{BB962C8B-B14F-4D97-AF65-F5344CB8AC3E}">
        <p14:creationId xmlns:p14="http://schemas.microsoft.com/office/powerpoint/2010/main" val="4017479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4888" y="228899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582357"/>
              </p:ext>
            </p:extLst>
          </p:nvPr>
        </p:nvGraphicFramePr>
        <p:xfrm>
          <a:off x="255240" y="228899"/>
          <a:ext cx="8709248" cy="506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9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9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412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Cet après midi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38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14H –14h15</a:t>
                      </a:r>
                    </a:p>
                    <a:p>
                      <a:r>
                        <a:rPr lang="fr-FR" dirty="0"/>
                        <a:t>14h15-15h30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/>
                        <a:t>Petite révision</a:t>
                      </a:r>
                    </a:p>
                    <a:p>
                      <a:pPr lvl="0"/>
                      <a:r>
                        <a:rPr lang="fr-FR" dirty="0"/>
                        <a:t>Capitaliser : Tableaux Excel et rédaction d’une action(session pratique)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406">
                <a:tc>
                  <a:txBody>
                    <a:bodyPr/>
                    <a:lstStyle/>
                    <a:p>
                      <a:r>
                        <a:rPr lang="fr-FR" i="1" dirty="0"/>
                        <a:t>15H30 – 15h50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pause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15H50-16h50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/>
                        <a:t>Concevoir: Infographie </a:t>
                      </a:r>
                      <a:r>
                        <a:rPr lang="fr-FR" baseline="0" dirty="0"/>
                        <a:t>pour illustrer vos rapports </a:t>
                      </a:r>
                      <a:r>
                        <a:rPr lang="fr-FR" dirty="0"/>
                        <a:t>(session pratique)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9151">
                <a:tc>
                  <a:txBody>
                    <a:bodyPr/>
                    <a:lstStyle/>
                    <a:p>
                      <a:r>
                        <a:rPr lang="fr-FR" dirty="0"/>
                        <a:t>16H45-17H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dirty="0"/>
                        <a:t>Bilan de la journée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7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0935" y="1655286"/>
            <a:ext cx="3469550" cy="328588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fr-FR" sz="3600" b="1" dirty="0"/>
              <a:t>Le Rapport d’activité</a:t>
            </a:r>
            <a:br>
              <a:rPr lang="fr-FR" sz="3600" b="1" dirty="0"/>
            </a:br>
            <a:r>
              <a:rPr lang="fr-FR" sz="3600" b="1" dirty="0"/>
              <a:t>Forme, Contenu, Objectifs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F6EF57EF-D042-41D3-83E8-41A1FE6C1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49657" cy="1290953"/>
          </a:xfrm>
          <a:custGeom>
            <a:avLst/>
            <a:gdLst>
              <a:gd name="connsiteX0" fmla="*/ 0 w 5532876"/>
              <a:gd name="connsiteY0" fmla="*/ 0 h 1290953"/>
              <a:gd name="connsiteX1" fmla="*/ 5532876 w 5532876"/>
              <a:gd name="connsiteY1" fmla="*/ 0 h 1290953"/>
              <a:gd name="connsiteX2" fmla="*/ 4936972 w 5532876"/>
              <a:gd name="connsiteY2" fmla="*/ 1290953 h 1290953"/>
              <a:gd name="connsiteX3" fmla="*/ 0 w 5532876"/>
              <a:gd name="connsiteY3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32876" h="1290953">
                <a:moveTo>
                  <a:pt x="0" y="0"/>
                </a:moveTo>
                <a:lnTo>
                  <a:pt x="5532876" y="0"/>
                </a:lnTo>
                <a:lnTo>
                  <a:pt x="4936972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D00A59BB-A268-4F3E-9D41-CA265AF1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3380" y="1"/>
            <a:ext cx="5320620" cy="1290953"/>
          </a:xfrm>
          <a:custGeom>
            <a:avLst/>
            <a:gdLst>
              <a:gd name="connsiteX0" fmla="*/ 595904 w 7094159"/>
              <a:gd name="connsiteY0" fmla="*/ 0 h 1290953"/>
              <a:gd name="connsiteX1" fmla="*/ 7094159 w 7094159"/>
              <a:gd name="connsiteY1" fmla="*/ 0 h 1290953"/>
              <a:gd name="connsiteX2" fmla="*/ 7094159 w 7094159"/>
              <a:gd name="connsiteY2" fmla="*/ 1290553 h 1290953"/>
              <a:gd name="connsiteX3" fmla="*/ 5920618 w 7094159"/>
              <a:gd name="connsiteY3" fmla="*/ 1290553 h 1290953"/>
              <a:gd name="connsiteX4" fmla="*/ 5920618 w 7094159"/>
              <a:gd name="connsiteY4" fmla="*/ 1290953 h 1290953"/>
              <a:gd name="connsiteX5" fmla="*/ 2729248 w 7094159"/>
              <a:gd name="connsiteY5" fmla="*/ 1290953 h 1290953"/>
              <a:gd name="connsiteX6" fmla="*/ 2574303 w 7094159"/>
              <a:gd name="connsiteY6" fmla="*/ 1290953 h 1290953"/>
              <a:gd name="connsiteX7" fmla="*/ 0 w 7094159"/>
              <a:gd name="connsiteY7" fmla="*/ 1290953 h 129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94159" h="1290953">
                <a:moveTo>
                  <a:pt x="595904" y="0"/>
                </a:moveTo>
                <a:lnTo>
                  <a:pt x="7094159" y="0"/>
                </a:lnTo>
                <a:lnTo>
                  <a:pt x="7094159" y="1290553"/>
                </a:lnTo>
                <a:lnTo>
                  <a:pt x="5920618" y="1290553"/>
                </a:lnTo>
                <a:lnTo>
                  <a:pt x="5920618" y="1290953"/>
                </a:lnTo>
                <a:lnTo>
                  <a:pt x="2729248" y="1290953"/>
                </a:lnTo>
                <a:lnTo>
                  <a:pt x="2574303" y="1290953"/>
                </a:lnTo>
                <a:lnTo>
                  <a:pt x="0" y="1290953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Graphic 70" descr="Livres">
            <a:extLst>
              <a:ext uri="{FF2B5EF4-FFF2-40B4-BE49-F238E27FC236}">
                <a16:creationId xmlns:a16="http://schemas.microsoft.com/office/drawing/2014/main" id="{AA9A473D-2CAD-411F-A12A-B948E99A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3516" y="1655560"/>
            <a:ext cx="3483864" cy="3483864"/>
          </a:xfrm>
          <a:prstGeom prst="rect">
            <a:avLst/>
          </a:prstGeom>
        </p:spPr>
      </p:pic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63794DCE-9D34-40DF-AB3F-06DA8ACCD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6587" y="5450103"/>
            <a:ext cx="4177413" cy="1407897"/>
          </a:xfrm>
          <a:custGeom>
            <a:avLst/>
            <a:gdLst>
              <a:gd name="connsiteX0" fmla="*/ 652041 w 5569884"/>
              <a:gd name="connsiteY0" fmla="*/ 0 h 1407897"/>
              <a:gd name="connsiteX1" fmla="*/ 5569884 w 5569884"/>
              <a:gd name="connsiteY1" fmla="*/ 0 h 1407897"/>
              <a:gd name="connsiteX2" fmla="*/ 5569884 w 5569884"/>
              <a:gd name="connsiteY2" fmla="*/ 1407897 h 1407897"/>
              <a:gd name="connsiteX3" fmla="*/ 0 w 5569884"/>
              <a:gd name="connsiteY3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9884" h="1407897">
                <a:moveTo>
                  <a:pt x="652041" y="0"/>
                </a:moveTo>
                <a:lnTo>
                  <a:pt x="5569884" y="0"/>
                </a:lnTo>
                <a:lnTo>
                  <a:pt x="5569884" y="1407897"/>
                </a:lnTo>
                <a:lnTo>
                  <a:pt x="0" y="1407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45006452-918C-4282-A72C-C9692B669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50103"/>
            <a:ext cx="5335901" cy="1407897"/>
          </a:xfrm>
          <a:custGeom>
            <a:avLst/>
            <a:gdLst>
              <a:gd name="connsiteX0" fmla="*/ 0 w 7114535"/>
              <a:gd name="connsiteY0" fmla="*/ 0 h 1407897"/>
              <a:gd name="connsiteX1" fmla="*/ 1189345 w 7114535"/>
              <a:gd name="connsiteY1" fmla="*/ 0 h 1407897"/>
              <a:gd name="connsiteX2" fmla="*/ 7114535 w 7114535"/>
              <a:gd name="connsiteY2" fmla="*/ 0 h 1407897"/>
              <a:gd name="connsiteX3" fmla="*/ 6462495 w 7114535"/>
              <a:gd name="connsiteY3" fmla="*/ 1407897 h 1407897"/>
              <a:gd name="connsiteX4" fmla="*/ 0 w 7114535"/>
              <a:gd name="connsiteY4" fmla="*/ 1407897 h 1407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4535" h="1407897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462495" y="1407897"/>
                </a:lnTo>
                <a:lnTo>
                  <a:pt x="0" y="1407897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467741" y="6355080"/>
            <a:ext cx="3047609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 dirty="0">
                <a:solidFill>
                  <a:srgbClr val="FFFFFF">
                    <a:alpha val="80000"/>
                  </a:srgbClr>
                </a:solidFill>
              </a:rPr>
              <a:t>Cours sur RA/ DU Médiation en santé</a:t>
            </a:r>
          </a:p>
        </p:txBody>
      </p:sp>
      <p:sp>
        <p:nvSpPr>
          <p:cNvPr id="11267" name="AutoShape 3" descr="Résultat de recherche d'images pour &quot;université Paris 13&quot;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92075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3134" y="0"/>
            <a:ext cx="9438087" cy="6853238"/>
            <a:chOff x="-417513" y="0"/>
            <a:chExt cx="12584114" cy="685323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9465" y="798881"/>
            <a:ext cx="6505070" cy="104894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500" b="1" dirty="0">
                <a:solidFill>
                  <a:schemeClr val="tx1"/>
                </a:solidFill>
              </a:rPr>
              <a:t>Définition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603504" y="6227064"/>
            <a:ext cx="7941564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 dirty="0"/>
              <a:t>Cours sur RA/ DU Médiation en santé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B5EE671D-66F7-4354-8BB0-B7B8D3DA3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737307"/>
              </p:ext>
            </p:extLst>
          </p:nvPr>
        </p:nvGraphicFramePr>
        <p:xfrm>
          <a:off x="605791" y="1990976"/>
          <a:ext cx="7932419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251" y="764704"/>
            <a:ext cx="3511685" cy="518347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200" b="1" dirty="0"/>
              <a:t>A quoi </a:t>
            </a:r>
            <a:r>
              <a:rPr lang="fr-FR" sz="4200" b="1" dirty="0" err="1"/>
              <a:t>sert-il</a:t>
            </a:r>
            <a:r>
              <a:rPr lang="fr-FR" sz="4200" b="1" dirty="0"/>
              <a:t>?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Cours sur RA/ DU Médiation en santé</a:t>
            </a:r>
          </a:p>
        </p:txBody>
      </p:sp>
      <p:graphicFrame>
        <p:nvGraphicFramePr>
          <p:cNvPr id="17" name="Espace réservé du contenu 2">
            <a:extLst>
              <a:ext uri="{FF2B5EF4-FFF2-40B4-BE49-F238E27FC236}">
                <a16:creationId xmlns:a16="http://schemas.microsoft.com/office/drawing/2014/main" id="{163F2D36-9CF9-44DA-B9E6-10373B505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897149"/>
              </p:ext>
            </p:extLst>
          </p:nvPr>
        </p:nvGraphicFramePr>
        <p:xfrm>
          <a:off x="4574286" y="332656"/>
          <a:ext cx="4318194" cy="6023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658" y="621792"/>
            <a:ext cx="3886128" cy="5504688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4200" b="1"/>
              <a:t>Présentation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56F8EA-3356-4455-9899-320874F6E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593" cy="6858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Cours sur RA/ DU Médiation en santé</a:t>
            </a:r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90189626-23A0-4261-B945-36E2204137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036799"/>
              </p:ext>
            </p:extLst>
          </p:nvPr>
        </p:nvGraphicFramePr>
        <p:xfrm>
          <a:off x="4574286" y="621792"/>
          <a:ext cx="394335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500" b="1">
                <a:solidFill>
                  <a:srgbClr val="FFFFFF"/>
                </a:solidFill>
              </a:rPr>
              <a:t>Contenu (1)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6396" y="1719618"/>
            <a:ext cx="4461623" cy="433462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endParaRPr lang="fr-FR" sz="1900" dirty="0">
              <a:solidFill>
                <a:srgbClr val="FEFFFF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Il s’agit de décrire les projets, les actions menées tout au long de l’année écoulée, celles qui ont bien marché, celles qui ont dû être abandonnées. Et analyser leur impact. :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Cette évaluation doit être faite aussi bien en termes concrets (financiers, nombre de participants, etc.) que symboliques (exemples, témoignages) ; 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L’analyse doit permettre de mieux comprendre vos projets ;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Pour vous guider sur le contenu, relisez les demandes que vous avez fait à vos financeurs.</a:t>
            </a:r>
          </a:p>
          <a:p>
            <a:pPr>
              <a:lnSpc>
                <a:spcPct val="90000"/>
              </a:lnSpc>
            </a:pPr>
            <a:endParaRPr lang="fr-FR" sz="1900" dirty="0">
              <a:solidFill>
                <a:srgbClr val="FE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96646" y="6382512"/>
            <a:ext cx="5068062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00"/>
              <a:t>Cours sur RA/ DU Médiation en santé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6623" y="900814"/>
            <a:ext cx="569713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633165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965" y="636723"/>
            <a:ext cx="3000047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154" y="982272"/>
            <a:ext cx="2541314" cy="456097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500" b="1">
                <a:solidFill>
                  <a:srgbClr val="FFFFFF"/>
                </a:solidFill>
              </a:rPr>
              <a:t>Contenu (2)</a:t>
            </a: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352302"/>
            <a:ext cx="4991698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16396" y="1352302"/>
            <a:ext cx="4630958" cy="5251646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Les supports explicatifs doivent être adaptés au public et aux différentes actions menées;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 La présentation doit être synthétique;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Tableaux et graphiques peuvent être très utiles pour donner des indications chiffrées et notamment montrer les évolutions de la fréquentation ; 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quelques photos ou pictogrammes (mais ne pas en abuser);  témoignages ou histoires représentatives de votre action ;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 L’intervention d’un partenaire, d’un bénévole, d’un usager, d’un élu peut être un plus ;</a:t>
            </a:r>
          </a:p>
          <a:p>
            <a:pPr>
              <a:lnSpc>
                <a:spcPct val="90000"/>
              </a:lnSpc>
            </a:pPr>
            <a:r>
              <a:rPr lang="fr-FR" sz="1900" dirty="0">
                <a:solidFill>
                  <a:srgbClr val="FEFFFF"/>
                </a:solidFill>
              </a:rPr>
              <a:t>Conseil : donner  vous quelques jours  pour la relecture. Idéalement, faites-le lire par une autre personne.</a:t>
            </a:r>
          </a:p>
          <a:p>
            <a:pPr>
              <a:lnSpc>
                <a:spcPct val="90000"/>
              </a:lnSpc>
            </a:pPr>
            <a:endParaRPr lang="fr-FR" sz="1600" dirty="0">
              <a:solidFill>
                <a:srgbClr val="FEFFFF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96646" y="6382512"/>
            <a:ext cx="5068062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fr-FR" sz="900"/>
              <a:t>Cours sur RA/ DU Médiation en santé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2160</Words>
  <Application>Microsoft Office PowerPoint</Application>
  <PresentationFormat>Affichage à l'écran (4:3)</PresentationFormat>
  <Paragraphs>493</Paragraphs>
  <Slides>27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Prêt?! </vt:lpstr>
      <vt:lpstr>Le Rapport d’activité Forme, Contenu, Objectifs</vt:lpstr>
      <vt:lpstr>Présentation PowerPoint</vt:lpstr>
      <vt:lpstr>Le Rapport d’activité Forme, Contenu, Objectifs</vt:lpstr>
      <vt:lpstr>Définition</vt:lpstr>
      <vt:lpstr>A quoi sert-il?</vt:lpstr>
      <vt:lpstr>Présentation</vt:lpstr>
      <vt:lpstr>Contenu (1)</vt:lpstr>
      <vt:lpstr>Contenu (2)</vt:lpstr>
      <vt:lpstr>Anticiper !</vt:lpstr>
      <vt:lpstr>Exemple de Plan</vt:lpstr>
      <vt:lpstr>A noter pour chaque Action :</vt:lpstr>
      <vt:lpstr>Exemple de RA Standardisé</vt:lpstr>
      <vt:lpstr>Atelier 1</vt:lpstr>
      <vt:lpstr>Exemple de tableau excel</vt:lpstr>
      <vt:lpstr>Créer un menu déroulant</vt:lpstr>
      <vt:lpstr>Pour créer une formule</vt:lpstr>
      <vt:lpstr>Atelier 2</vt:lpstr>
      <vt:lpstr>Rédiger un résumé de l’action de votre choix</vt:lpstr>
      <vt:lpstr>Décrire une action</vt:lpstr>
      <vt:lpstr>Atelier 3</vt:lpstr>
      <vt:lpstr>Exemple Témoignage (ou vignette)</vt:lpstr>
      <vt:lpstr>Exemple de Pictogrammes</vt:lpstr>
      <vt:lpstr>Présentation PowerPoint</vt:lpstr>
      <vt:lpstr>Exemple avec cette diapo</vt:lpstr>
      <vt:lpstr>Avec  Word</vt:lpstr>
      <vt:lpstr>Bonus: exemple de dossier de demande de financement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 ! </dc:title>
  <dc:creator>Corinne Le Huitouze</dc:creator>
  <cp:lastModifiedBy>Corinne Le Huitouze</cp:lastModifiedBy>
  <cp:revision>21</cp:revision>
  <dcterms:created xsi:type="dcterms:W3CDTF">2020-11-24T07:33:53Z</dcterms:created>
  <dcterms:modified xsi:type="dcterms:W3CDTF">2023-06-12T17:04:57Z</dcterms:modified>
</cp:coreProperties>
</file>