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3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4" autoAdjust="0"/>
    <p:restoredTop sz="94660"/>
  </p:normalViewPr>
  <p:slideViewPr>
    <p:cSldViewPr snapToGrid="0">
      <p:cViewPr varScale="1">
        <p:scale>
          <a:sx n="54" d="100"/>
          <a:sy n="54" d="100"/>
        </p:scale>
        <p:origin x="78" y="13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9/3/2020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9/3/2020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rgbClr val="4639FF"/>
                </a:solidFill>
              </a:rPr>
              <a:t>L’état socio-sanitaire des migrants : </a:t>
            </a:r>
            <a:br>
              <a:rPr lang="fr-FR" dirty="0" smtClean="0">
                <a:solidFill>
                  <a:srgbClr val="4639FF"/>
                </a:solidFill>
              </a:rPr>
            </a:br>
            <a:r>
              <a:rPr lang="fr-FR" dirty="0" smtClean="0">
                <a:solidFill>
                  <a:srgbClr val="4639FF"/>
                </a:solidFill>
              </a:rPr>
              <a:t>repères et méthodes </a:t>
            </a:r>
            <a:endParaRPr lang="fr-FR" dirty="0">
              <a:solidFill>
                <a:srgbClr val="4639FF"/>
              </a:solidFill>
            </a:endParaRPr>
          </a:p>
        </p:txBody>
      </p:sp>
      <p:sp>
        <p:nvSpPr>
          <p:cNvPr id="3" name="Sous-titre 2"/>
          <p:cNvSpPr>
            <a:spLocks noGrp="1"/>
          </p:cNvSpPr>
          <p:nvPr>
            <p:ph type="subTitle" idx="1"/>
          </p:nvPr>
        </p:nvSpPr>
        <p:spPr>
          <a:xfrm>
            <a:off x="1238126" y="5162456"/>
            <a:ext cx="7766936" cy="1096899"/>
          </a:xfrm>
        </p:spPr>
        <p:txBody>
          <a:bodyPr>
            <a:normAutofit/>
          </a:bodyPr>
          <a:lstStyle/>
          <a:p>
            <a:r>
              <a:rPr lang="fr-FR" sz="2000" dirty="0" smtClean="0"/>
              <a:t>Mohamed El Moubaraki, président de Migrations Santé France 	</a:t>
            </a:r>
            <a:endParaRPr lang="fr-FR" sz="2000" dirty="0"/>
          </a:p>
        </p:txBody>
      </p:sp>
    </p:spTree>
    <p:extLst>
      <p:ext uri="{BB962C8B-B14F-4D97-AF65-F5344CB8AC3E}">
        <p14:creationId xmlns:p14="http://schemas.microsoft.com/office/powerpoint/2010/main" val="3295019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4639FF"/>
                </a:solidFill>
              </a:rPr>
              <a:t>Présentation</a:t>
            </a:r>
            <a:r>
              <a:rPr lang="fr-FR" dirty="0" smtClean="0"/>
              <a:t> </a:t>
            </a:r>
            <a:endParaRPr lang="fr-FR" dirty="0"/>
          </a:p>
        </p:txBody>
      </p:sp>
      <p:sp>
        <p:nvSpPr>
          <p:cNvPr id="3" name="Espace réservé du contenu 2"/>
          <p:cNvSpPr>
            <a:spLocks noGrp="1"/>
          </p:cNvSpPr>
          <p:nvPr>
            <p:ph idx="1"/>
          </p:nvPr>
        </p:nvSpPr>
        <p:spPr>
          <a:xfrm>
            <a:off x="677334" y="1434353"/>
            <a:ext cx="9094196" cy="5145741"/>
          </a:xfrm>
        </p:spPr>
        <p:txBody>
          <a:bodyPr>
            <a:noAutofit/>
          </a:bodyPr>
          <a:lstStyle/>
          <a:p>
            <a:pPr>
              <a:lnSpc>
                <a:spcPct val="150000"/>
              </a:lnSpc>
            </a:pPr>
            <a:r>
              <a:rPr lang="fr-FR" sz="2000" dirty="0"/>
              <a:t>Il n'y a, à la base, aucune différence, sur le plan épidémiologique entre les migrants et les autochtones. Les écarts au niveau des indicateurs de santé, entre ces deux catégories de population, sont dus au parcours migratoire, à ses conséquences </a:t>
            </a:r>
            <a:r>
              <a:rPr lang="fr-FR" sz="2000" dirty="0" smtClean="0"/>
              <a:t>socio-économiques,</a:t>
            </a:r>
            <a:r>
              <a:rPr lang="fr-FR" sz="2000" dirty="0" smtClean="0">
                <a:solidFill>
                  <a:srgbClr val="FF0000"/>
                </a:solidFill>
              </a:rPr>
              <a:t> environnementales </a:t>
            </a:r>
            <a:r>
              <a:rPr lang="fr-FR" sz="2000" dirty="0"/>
              <a:t>et politiques. </a:t>
            </a:r>
            <a:endParaRPr lang="fr-FR" sz="2000" dirty="0" smtClean="0"/>
          </a:p>
          <a:p>
            <a:pPr>
              <a:lnSpc>
                <a:spcPct val="150000"/>
              </a:lnSpc>
            </a:pPr>
            <a:r>
              <a:rPr lang="fr-FR" sz="2000" dirty="0" smtClean="0"/>
              <a:t>Le </a:t>
            </a:r>
            <a:r>
              <a:rPr lang="fr-FR" sz="2000" dirty="0"/>
              <a:t>processus d'exil, les conditions de vie (travail, logement, accès aux droits et au système de soins), </a:t>
            </a:r>
            <a:r>
              <a:rPr lang="fr-FR" sz="2000" dirty="0" smtClean="0"/>
              <a:t>aggravés </a:t>
            </a:r>
            <a:r>
              <a:rPr lang="fr-FR" sz="2000" dirty="0"/>
              <a:t>par les situations de fragilité et d'exclusion, sont les facteurs générateurs de la détérioration précoce de la santé physique et mentale des migrants...</a:t>
            </a:r>
            <a:endParaRPr lang="fr-FR" sz="2000" dirty="0"/>
          </a:p>
        </p:txBody>
      </p:sp>
    </p:spTree>
    <p:extLst>
      <p:ext uri="{BB962C8B-B14F-4D97-AF65-F5344CB8AC3E}">
        <p14:creationId xmlns:p14="http://schemas.microsoft.com/office/powerpoint/2010/main" val="10557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4639FF"/>
                </a:solidFill>
              </a:rPr>
              <a:t>Repères</a:t>
            </a:r>
            <a:r>
              <a:rPr lang="fr-FR" dirty="0" smtClean="0"/>
              <a:t> </a:t>
            </a:r>
            <a:endParaRPr lang="fr-FR" dirty="0"/>
          </a:p>
        </p:txBody>
      </p:sp>
      <p:sp>
        <p:nvSpPr>
          <p:cNvPr id="3" name="Espace réservé du contenu 2"/>
          <p:cNvSpPr>
            <a:spLocks noGrp="1"/>
          </p:cNvSpPr>
          <p:nvPr>
            <p:ph idx="1"/>
          </p:nvPr>
        </p:nvSpPr>
        <p:spPr>
          <a:xfrm>
            <a:off x="677334" y="1802001"/>
            <a:ext cx="8596668" cy="3880773"/>
          </a:xfrm>
        </p:spPr>
        <p:txBody>
          <a:bodyPr/>
          <a:lstStyle/>
          <a:p>
            <a:pPr>
              <a:lnSpc>
                <a:spcPct val="150000"/>
              </a:lnSpc>
            </a:pPr>
            <a:r>
              <a:rPr lang="fr-FR" sz="2400" dirty="0" smtClean="0"/>
              <a:t>Les PAI d’aujourd’hui étaient jeunes et bien portants à leur arrivée en France </a:t>
            </a:r>
          </a:p>
          <a:p>
            <a:pPr>
              <a:lnSpc>
                <a:spcPct val="150000"/>
              </a:lnSpc>
            </a:pPr>
            <a:r>
              <a:rPr lang="fr-FR" sz="2400" dirty="0" smtClean="0"/>
              <a:t>les conditions de travail </a:t>
            </a:r>
          </a:p>
          <a:p>
            <a:pPr>
              <a:lnSpc>
                <a:spcPct val="150000"/>
              </a:lnSpc>
            </a:pPr>
            <a:r>
              <a:rPr lang="fr-FR" sz="2400" dirty="0" smtClean="0"/>
              <a:t>Culture et acculturation en général et par rapport au système de santé en particulier </a:t>
            </a:r>
          </a:p>
          <a:p>
            <a:endParaRPr lang="fr-FR" dirty="0"/>
          </a:p>
        </p:txBody>
      </p:sp>
    </p:spTree>
    <p:extLst>
      <p:ext uri="{BB962C8B-B14F-4D97-AF65-F5344CB8AC3E}">
        <p14:creationId xmlns:p14="http://schemas.microsoft.com/office/powerpoint/2010/main" val="1154597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dirty="0" smtClean="0">
                <a:solidFill>
                  <a:srgbClr val="4639FF"/>
                </a:solidFill>
              </a:rPr>
              <a:t>L’approche de Migrations Santé France </a:t>
            </a:r>
            <a:r>
              <a:rPr lang="fr-FR" dirty="0" smtClean="0"/>
              <a:t/>
            </a:r>
            <a:br>
              <a:rPr lang="fr-FR" dirty="0" smtClean="0"/>
            </a:br>
            <a:r>
              <a:rPr lang="fr-FR" sz="2000" dirty="0" smtClean="0">
                <a:solidFill>
                  <a:schemeClr val="tx1"/>
                </a:solidFill>
              </a:rPr>
              <a:t>(quelques exemples)</a:t>
            </a:r>
            <a:endParaRPr lang="fr-FR" sz="2000" dirty="0">
              <a:solidFill>
                <a:schemeClr val="tx1"/>
              </a:solidFill>
            </a:endParaRPr>
          </a:p>
        </p:txBody>
      </p:sp>
      <p:sp>
        <p:nvSpPr>
          <p:cNvPr id="3" name="Espace réservé du contenu 2"/>
          <p:cNvSpPr>
            <a:spLocks noGrp="1"/>
          </p:cNvSpPr>
          <p:nvPr>
            <p:ph idx="1"/>
          </p:nvPr>
        </p:nvSpPr>
        <p:spPr>
          <a:xfrm>
            <a:off x="677334" y="1930400"/>
            <a:ext cx="8596668" cy="4542117"/>
          </a:xfrm>
        </p:spPr>
        <p:txBody>
          <a:bodyPr>
            <a:normAutofit lnSpcReduction="10000"/>
          </a:bodyPr>
          <a:lstStyle/>
          <a:p>
            <a:pPr lvl="0"/>
            <a:r>
              <a:rPr lang="fr-FR" sz="2400" dirty="0"/>
              <a:t>De la démarche  pathologique à celle de l’anthropologie médicale,</a:t>
            </a:r>
          </a:p>
          <a:p>
            <a:pPr lvl="0"/>
            <a:r>
              <a:rPr lang="fr-FR" sz="2400" dirty="0"/>
              <a:t>Des accidents de travail, </a:t>
            </a:r>
            <a:r>
              <a:rPr lang="fr-FR" sz="2400" dirty="0" smtClean="0"/>
              <a:t>hygiène </a:t>
            </a:r>
            <a:r>
              <a:rPr lang="fr-FR" sz="2400" dirty="0"/>
              <a:t>de vie,  tuberculose, vaccins, sinistrose …Sida, santé mentale, </a:t>
            </a:r>
          </a:p>
          <a:p>
            <a:pPr lvl="0"/>
            <a:r>
              <a:rPr lang="fr-FR" sz="2400" dirty="0"/>
              <a:t>Acculturation et déculturation (comportement lors de la canicule 2003, </a:t>
            </a:r>
            <a:r>
              <a:rPr lang="fr-FR" sz="2400" dirty="0" smtClean="0"/>
              <a:t>coronavirus19, religiosité… </a:t>
            </a:r>
            <a:r>
              <a:rPr lang="fr-FR" sz="2400" dirty="0" err="1" smtClean="0"/>
              <a:t>etc</a:t>
            </a:r>
            <a:r>
              <a:rPr lang="fr-FR" sz="2400" dirty="0" smtClean="0"/>
              <a:t>)</a:t>
            </a:r>
          </a:p>
          <a:p>
            <a:pPr lvl="0"/>
            <a:endParaRPr lang="fr-FR" sz="2400" dirty="0"/>
          </a:p>
          <a:p>
            <a:pPr marL="0" indent="0">
              <a:buNone/>
            </a:pPr>
            <a:r>
              <a:rPr lang="fr-FR" sz="2400" dirty="0"/>
              <a:t>Cas de figure : Rappel des diagnostics socio sanitaires et médicaux entrepris par MS (si le temps le permet on parlera de la dernière enquête de MS, dont le résumé et les résultats sont en </a:t>
            </a:r>
            <a:r>
              <a:rPr lang="fr-FR" sz="2400" dirty="0" err="1"/>
              <a:t>pj</a:t>
            </a:r>
            <a:r>
              <a:rPr lang="fr-FR" sz="2400" dirty="0"/>
              <a:t>.</a:t>
            </a:r>
          </a:p>
          <a:p>
            <a:endParaRPr lang="fr-FR" dirty="0"/>
          </a:p>
        </p:txBody>
      </p:sp>
    </p:spTree>
    <p:extLst>
      <p:ext uri="{BB962C8B-B14F-4D97-AF65-F5344CB8AC3E}">
        <p14:creationId xmlns:p14="http://schemas.microsoft.com/office/powerpoint/2010/main" val="313272724"/>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12</TotalTime>
  <Words>203</Words>
  <Application>Microsoft Office PowerPoint</Application>
  <PresentationFormat>Grand écran</PresentationFormat>
  <Paragraphs>15</Paragraphs>
  <Slides>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Trebuchet MS</vt:lpstr>
      <vt:lpstr>Wingdings 3</vt:lpstr>
      <vt:lpstr>Facette</vt:lpstr>
      <vt:lpstr>L’état socio-sanitaire des migrants :  repères et méthodes </vt:lpstr>
      <vt:lpstr>Présentation </vt:lpstr>
      <vt:lpstr>Repères </vt:lpstr>
      <vt:lpstr>L’approche de Migrations Santé France  (quelques exemples)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L’état socio-sanitaire des migrants :  repères et méthodes</dc:title>
  <dc:creator>Aziza Safwate</dc:creator>
  <cp:lastModifiedBy>Aziza Safwate</cp:lastModifiedBy>
  <cp:revision>2</cp:revision>
  <dcterms:created xsi:type="dcterms:W3CDTF">2020-09-03T10:01:18Z</dcterms:created>
  <dcterms:modified xsi:type="dcterms:W3CDTF">2020-09-03T10:14:05Z</dcterms:modified>
</cp:coreProperties>
</file>