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 id="2147483764" r:id="rId2"/>
    <p:sldMasterId id="2147483765" r:id="rId3"/>
    <p:sldMasterId id="2147483766" r:id="rId4"/>
  </p:sldMasterIdLst>
  <p:notesMasterIdLst>
    <p:notesMasterId r:id="rId20"/>
  </p:notesMasterIdLst>
  <p:sldIdLst>
    <p:sldId id="256" r:id="rId5"/>
    <p:sldId id="262" r:id="rId6"/>
    <p:sldId id="263" r:id="rId7"/>
    <p:sldId id="264" r:id="rId8"/>
    <p:sldId id="270" r:id="rId9"/>
    <p:sldId id="268" r:id="rId10"/>
    <p:sldId id="265" r:id="rId11"/>
    <p:sldId id="271" r:id="rId12"/>
    <p:sldId id="266" r:id="rId13"/>
    <p:sldId id="272" r:id="rId14"/>
    <p:sldId id="274" r:id="rId15"/>
    <p:sldId id="273" r:id="rId16"/>
    <p:sldId id="275" r:id="rId17"/>
    <p:sldId id="257" r:id="rId18"/>
    <p:sldId id="267"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
      <p:font typeface="Raleway Thin"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18675d86118_0_1059: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6" name="Google Shape;1416;g18675d86118_0_1059: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10</a:t>
            </a:fld>
            <a:endParaRPr/>
          </a:p>
        </p:txBody>
      </p:sp>
    </p:spTree>
    <p:extLst>
      <p:ext uri="{BB962C8B-B14F-4D97-AF65-F5344CB8AC3E}">
        <p14:creationId xmlns:p14="http://schemas.microsoft.com/office/powerpoint/2010/main" val="60977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11</a:t>
            </a:fld>
            <a:endParaRPr/>
          </a:p>
        </p:txBody>
      </p:sp>
    </p:spTree>
    <p:extLst>
      <p:ext uri="{BB962C8B-B14F-4D97-AF65-F5344CB8AC3E}">
        <p14:creationId xmlns:p14="http://schemas.microsoft.com/office/powerpoint/2010/main" val="385719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12</a:t>
            </a:fld>
            <a:endParaRPr/>
          </a:p>
        </p:txBody>
      </p:sp>
    </p:spTree>
    <p:extLst>
      <p:ext uri="{BB962C8B-B14F-4D97-AF65-F5344CB8AC3E}">
        <p14:creationId xmlns:p14="http://schemas.microsoft.com/office/powerpoint/2010/main" val="314868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13</a:t>
            </a:fld>
            <a:endParaRPr/>
          </a:p>
        </p:txBody>
      </p:sp>
    </p:spTree>
    <p:extLst>
      <p:ext uri="{BB962C8B-B14F-4D97-AF65-F5344CB8AC3E}">
        <p14:creationId xmlns:p14="http://schemas.microsoft.com/office/powerpoint/2010/main" val="35814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18675d86118_0_357: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3" name="Google Shape;1423;g18675d86118_0_357: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18675d86118_0_1059: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6" name="Google Shape;1416;g18675d86118_0_1059: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72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18675d86118_0_3587: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0" name="Google Shape;1460;g18675d86118_0_3587: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61" name="Google Shape;1461;g18675d86118_0_3587: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18675d86118_0_2490: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g18675d86118_0_2490: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69" name="Google Shape;1469;g18675d86118_0_2490: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8675d86118_0_3566: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g18675d86118_0_3566: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77" name="Google Shape;1477;g18675d86118_0_3566: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8675d86118_0_3566: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g18675d86118_0_3566: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77" name="Google Shape;1477;g18675d86118_0_3566: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5</a:t>
            </a:fld>
            <a:endParaRPr/>
          </a:p>
        </p:txBody>
      </p:sp>
    </p:spTree>
    <p:extLst>
      <p:ext uri="{BB962C8B-B14F-4D97-AF65-F5344CB8AC3E}">
        <p14:creationId xmlns:p14="http://schemas.microsoft.com/office/powerpoint/2010/main" val="203366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8675d86118_0_3566: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g18675d86118_0_3566: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77" name="Google Shape;1477;g18675d86118_0_3566: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6</a:t>
            </a:fld>
            <a:endParaRPr/>
          </a:p>
        </p:txBody>
      </p:sp>
    </p:spTree>
    <p:extLst>
      <p:ext uri="{BB962C8B-B14F-4D97-AF65-F5344CB8AC3E}">
        <p14:creationId xmlns:p14="http://schemas.microsoft.com/office/powerpoint/2010/main" val="165964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8</a:t>
            </a:fld>
            <a:endParaRPr/>
          </a:p>
        </p:txBody>
      </p:sp>
    </p:spTree>
    <p:extLst>
      <p:ext uri="{BB962C8B-B14F-4D97-AF65-F5344CB8AC3E}">
        <p14:creationId xmlns:p14="http://schemas.microsoft.com/office/powerpoint/2010/main" val="41147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8675d86118_0_357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18675d86118_0_3573:notes"/>
          <p:cNvSpPr txBox="1">
            <a:spLocks noGrp="1"/>
          </p:cNvSpPr>
          <p:nvPr>
            <p:ph type="body" idx="1"/>
          </p:nvPr>
        </p:nvSpPr>
        <p:spPr>
          <a:xfrm>
            <a:off x="685800" y="4400709"/>
            <a:ext cx="5486400" cy="36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a:t>Slide de texte 2</a:t>
            </a:r>
            <a:endParaRPr/>
          </a:p>
        </p:txBody>
      </p:sp>
      <p:sp>
        <p:nvSpPr>
          <p:cNvPr id="1485" name="Google Shape;1485;g18675d86118_0_3573:notes"/>
          <p:cNvSpPr txBox="1">
            <a:spLocks noGrp="1"/>
          </p:cNvSpPr>
          <p:nvPr>
            <p:ph type="sldNum" idx="12"/>
          </p:nvPr>
        </p:nvSpPr>
        <p:spPr>
          <a:xfrm>
            <a:off x="3885010" y="8685109"/>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9</a:t>
            </a:fld>
            <a:endParaRPr/>
          </a:p>
        </p:txBody>
      </p:sp>
    </p:spTree>
    <p:extLst>
      <p:ext uri="{BB962C8B-B14F-4D97-AF65-F5344CB8AC3E}">
        <p14:creationId xmlns:p14="http://schemas.microsoft.com/office/powerpoint/2010/main" val="135990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uverture 2">
  <p:cSld name="Couverture 2">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 name="Google Shape;63;p14"/>
          <p:cNvSpPr/>
          <p:nvPr/>
        </p:nvSpPr>
        <p:spPr>
          <a:xfrm>
            <a:off x="0" y="0"/>
            <a:ext cx="4572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64" name="Google Shape;64;p14"/>
          <p:cNvGrpSpPr/>
          <p:nvPr/>
        </p:nvGrpSpPr>
        <p:grpSpPr>
          <a:xfrm rot="-5400000">
            <a:off x="8530889" y="4515895"/>
            <a:ext cx="398475" cy="398475"/>
            <a:chOff x="378383" y="5978023"/>
            <a:chExt cx="531300" cy="531300"/>
          </a:xfrm>
        </p:grpSpPr>
        <p:sp>
          <p:nvSpPr>
            <p:cNvPr id="65" name="Google Shape;65;p14"/>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66" name="Google Shape;66;p14"/>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67" name="Google Shape;67;p14"/>
          <p:cNvGrpSpPr/>
          <p:nvPr/>
        </p:nvGrpSpPr>
        <p:grpSpPr>
          <a:xfrm rot="5400000">
            <a:off x="146548" y="195486"/>
            <a:ext cx="398475" cy="398475"/>
            <a:chOff x="378383" y="5978023"/>
            <a:chExt cx="531300" cy="531300"/>
          </a:xfrm>
        </p:grpSpPr>
        <p:sp>
          <p:nvSpPr>
            <p:cNvPr id="68" name="Google Shape;68;p14"/>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69" name="Google Shape;69;p14"/>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0" name="Google Shape;70;p14"/>
          <p:cNvSpPr/>
          <p:nvPr/>
        </p:nvSpPr>
        <p:spPr>
          <a:xfrm>
            <a:off x="146620" y="760478"/>
            <a:ext cx="34200" cy="41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14"/>
          <p:cNvSpPr/>
          <p:nvPr/>
        </p:nvSpPr>
        <p:spPr>
          <a:xfrm>
            <a:off x="146619" y="4880081"/>
            <a:ext cx="44253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 name="Google Shape;72;p14"/>
          <p:cNvSpPr/>
          <p:nvPr/>
        </p:nvSpPr>
        <p:spPr>
          <a:xfrm>
            <a:off x="4573952" y="4880080"/>
            <a:ext cx="3742200" cy="34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3" name="Google Shape;73;p14"/>
          <p:cNvPicPr preferRelativeResize="0"/>
          <p:nvPr/>
        </p:nvPicPr>
        <p:blipFill rotWithShape="1">
          <a:blip r:embed="rId2">
            <a:alphaModFix/>
          </a:blip>
          <a:srcRect t="6814" b="6814"/>
          <a:stretch/>
        </p:blipFill>
        <p:spPr>
          <a:xfrm>
            <a:off x="6408204" y="195486"/>
            <a:ext cx="2505074" cy="9474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pitre 1 avec visuel">
  <p:cSld name="chapitre 1 avec visuel">
    <p:spTree>
      <p:nvGrpSpPr>
        <p:cNvPr id="1" name="Shape 74"/>
        <p:cNvGrpSpPr/>
        <p:nvPr/>
      </p:nvGrpSpPr>
      <p:grpSpPr>
        <a:xfrm>
          <a:off x="0" y="0"/>
          <a:ext cx="0" cy="0"/>
          <a:chOff x="0" y="0"/>
          <a:chExt cx="0" cy="0"/>
        </a:xfrm>
      </p:grpSpPr>
      <p:sp>
        <p:nvSpPr>
          <p:cNvPr id="75" name="Google Shape;75;p1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6" name="Google Shape;76;p15"/>
          <p:cNvGrpSpPr/>
          <p:nvPr/>
        </p:nvGrpSpPr>
        <p:grpSpPr>
          <a:xfrm rot="-5400000">
            <a:off x="-83" y="218"/>
            <a:ext cx="5142050" cy="5141881"/>
            <a:chOff x="6068586" y="17060"/>
            <a:chExt cx="1919535" cy="1919400"/>
          </a:xfrm>
        </p:grpSpPr>
        <p:sp>
          <p:nvSpPr>
            <p:cNvPr id="77" name="Google Shape;77;p1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p1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9" name="Google Shape;79;p15"/>
          <p:cNvSpPr txBox="1">
            <a:spLocks noGrp="1"/>
          </p:cNvSpPr>
          <p:nvPr>
            <p:ph type="body" idx="1"/>
          </p:nvPr>
        </p:nvSpPr>
        <p:spPr>
          <a:xfrm>
            <a:off x="0" y="2581492"/>
            <a:ext cx="2581500" cy="25503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Font typeface="Raleway Thin"/>
              <a:buChar char="​"/>
              <a:defRPr>
                <a:latin typeface="Raleway Thin"/>
                <a:ea typeface="Raleway Thin"/>
                <a:cs typeface="Raleway Thin"/>
                <a:sym typeface="Raleway Thin"/>
              </a:defRPr>
            </a:lvl2pPr>
            <a:lvl3pPr marL="1371600" lvl="2" indent="-317500" algn="l" rtl="0">
              <a:lnSpc>
                <a:spcPct val="100000"/>
              </a:lnSpc>
              <a:spcBef>
                <a:spcPts val="1400"/>
              </a:spcBef>
              <a:spcAft>
                <a:spcPts val="0"/>
              </a:spcAft>
              <a:buSzPts val="1400"/>
              <a:buFont typeface="Raleway Thin"/>
              <a:buChar char="•"/>
              <a:defRPr>
                <a:latin typeface="Raleway Thin"/>
                <a:ea typeface="Raleway Thin"/>
                <a:cs typeface="Raleway Thin"/>
                <a:sym typeface="Raleway Thin"/>
              </a:defRPr>
            </a:lvl3pPr>
            <a:lvl4pPr marL="1828800" lvl="3" indent="-317500" algn="l" rtl="0">
              <a:lnSpc>
                <a:spcPct val="100000"/>
              </a:lnSpc>
              <a:spcBef>
                <a:spcPts val="500"/>
              </a:spcBef>
              <a:spcAft>
                <a:spcPts val="0"/>
              </a:spcAft>
              <a:buSzPts val="1400"/>
              <a:buFont typeface="Raleway Thin"/>
              <a:buChar char="−"/>
              <a:defRPr>
                <a:latin typeface="Raleway Thin"/>
                <a:ea typeface="Raleway Thin"/>
                <a:cs typeface="Raleway Thin"/>
                <a:sym typeface="Raleway Thin"/>
              </a:defRPr>
            </a:lvl4pPr>
            <a:lvl5pPr marL="2286000" lvl="4" indent="-228600" algn="l" rtl="0">
              <a:lnSpc>
                <a:spcPct val="100000"/>
              </a:lnSpc>
              <a:spcBef>
                <a:spcPts val="900"/>
              </a:spcBef>
              <a:spcAft>
                <a:spcPts val="0"/>
              </a:spcAft>
              <a:buSzPts val="1100"/>
              <a:buFont typeface="Raleway Thin"/>
              <a:buNone/>
              <a:defRPr>
                <a:latin typeface="Raleway Thin"/>
                <a:ea typeface="Raleway Thin"/>
                <a:cs typeface="Raleway Thin"/>
                <a:sym typeface="Raleway Thin"/>
              </a:defRPr>
            </a:lvl5pPr>
            <a:lvl6pPr marL="2743200" lvl="5"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6pPr>
            <a:lvl7pPr marL="3200400" lvl="6"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7pPr>
            <a:lvl8pPr marL="3657600" lvl="7"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8pPr>
            <a:lvl9pPr marL="4114800" lvl="8"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9pPr>
          </a:lstStyle>
          <a:p>
            <a:endParaRPr/>
          </a:p>
        </p:txBody>
      </p:sp>
      <p:sp>
        <p:nvSpPr>
          <p:cNvPr id="80" name="Google Shape;80;p15"/>
          <p:cNvSpPr txBox="1">
            <a:spLocks noGrp="1"/>
          </p:cNvSpPr>
          <p:nvPr>
            <p:ph type="body" idx="2"/>
          </p:nvPr>
        </p:nvSpPr>
        <p:spPr>
          <a:xfrm>
            <a:off x="301337" y="627534"/>
            <a:ext cx="4486800" cy="1296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lt1"/>
              </a:buClr>
              <a:buSzPts val="2400"/>
              <a:buChar char="​"/>
              <a:defRPr sz="2400" cap="none">
                <a:solidFill>
                  <a:schemeClr val="lt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81" name="Google Shape;81;p15"/>
          <p:cNvPicPr preferRelativeResize="0"/>
          <p:nvPr/>
        </p:nvPicPr>
        <p:blipFill rotWithShape="1">
          <a:blip r:embed="rId2">
            <a:alphaModFix/>
          </a:blip>
          <a:srcRect t="6814" b="6814"/>
          <a:stretch/>
        </p:blipFill>
        <p:spPr>
          <a:xfrm>
            <a:off x="5814139" y="681540"/>
            <a:ext cx="2728486" cy="1031926"/>
          </a:xfrm>
          <a:prstGeom prst="rect">
            <a:avLst/>
          </a:prstGeom>
          <a:noFill/>
          <a:ln>
            <a:noFill/>
          </a:ln>
        </p:spPr>
      </p:pic>
      <p:sp>
        <p:nvSpPr>
          <p:cNvPr id="82" name="Google Shape;82;p15"/>
          <p:cNvSpPr/>
          <p:nvPr/>
        </p:nvSpPr>
        <p:spPr>
          <a:xfrm>
            <a:off x="2581481" y="2581500"/>
            <a:ext cx="6562500" cy="25620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ouge - Texte 1 collone">
  <p:cSld name="Rouge - Texte 1 collone">
    <p:spTree>
      <p:nvGrpSpPr>
        <p:cNvPr id="1" name="Shape 83"/>
        <p:cNvGrpSpPr/>
        <p:nvPr/>
      </p:nvGrpSpPr>
      <p:grpSpPr>
        <a:xfrm>
          <a:off x="0" y="0"/>
          <a:ext cx="0" cy="0"/>
          <a:chOff x="0" y="0"/>
          <a:chExt cx="0" cy="0"/>
        </a:xfrm>
      </p:grpSpPr>
      <p:sp>
        <p:nvSpPr>
          <p:cNvPr id="84" name="Google Shape;84;p16"/>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 name="Google Shape;85;p16"/>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6"/>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87" name="Google Shape;87;p16"/>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88" name="Google Shape;88;p16"/>
          <p:cNvGrpSpPr/>
          <p:nvPr/>
        </p:nvGrpSpPr>
        <p:grpSpPr>
          <a:xfrm rot="10800000">
            <a:off x="8494005" y="251448"/>
            <a:ext cx="398475" cy="398475"/>
            <a:chOff x="378383" y="5978023"/>
            <a:chExt cx="531300" cy="531300"/>
          </a:xfrm>
        </p:grpSpPr>
        <p:sp>
          <p:nvSpPr>
            <p:cNvPr id="89" name="Google Shape;89;p16"/>
            <p:cNvSpPr/>
            <p:nvPr/>
          </p:nvSpPr>
          <p:spPr>
            <a:xfrm>
              <a:off x="378383" y="5978023"/>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90" name="Google Shape;90;p16"/>
            <p:cNvSpPr/>
            <p:nvPr/>
          </p:nvSpPr>
          <p:spPr>
            <a:xfrm rot="-5400000">
              <a:off x="536033" y="6135577"/>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91" name="Google Shape;91;p16"/>
          <p:cNvCxnSpPr/>
          <p:nvPr/>
        </p:nvCxnSpPr>
        <p:spPr>
          <a:xfrm>
            <a:off x="8892480" y="789552"/>
            <a:ext cx="0" cy="270000"/>
          </a:xfrm>
          <a:prstGeom prst="straightConnector1">
            <a:avLst/>
          </a:prstGeom>
          <a:noFill/>
          <a:ln w="19050" cap="flat" cmpd="sng">
            <a:solidFill>
              <a:schemeClr val="lt1"/>
            </a:solidFill>
            <a:prstDash val="solid"/>
            <a:round/>
            <a:headEnd type="none" w="sm" len="sm"/>
            <a:tailEnd type="none" w="sm" len="sm"/>
          </a:ln>
        </p:spPr>
      </p:cxnSp>
      <p:sp>
        <p:nvSpPr>
          <p:cNvPr id="92" name="Google Shape;92;p16"/>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16"/>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eige - Texte 1 collone">
  <p:cSld name="Beige - Texte 1 collone">
    <p:spTree>
      <p:nvGrpSpPr>
        <p:cNvPr id="1" name="Shape 94"/>
        <p:cNvGrpSpPr/>
        <p:nvPr/>
      </p:nvGrpSpPr>
      <p:grpSpPr>
        <a:xfrm>
          <a:off x="0" y="0"/>
          <a:ext cx="0" cy="0"/>
          <a:chOff x="0" y="0"/>
          <a:chExt cx="0" cy="0"/>
        </a:xfrm>
      </p:grpSpPr>
      <p:sp>
        <p:nvSpPr>
          <p:cNvPr id="95" name="Google Shape;95;p17"/>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 name="Google Shape;96;p17"/>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97" name="Google Shape;97;p17"/>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98" name="Google Shape;98;p17"/>
          <p:cNvGrpSpPr/>
          <p:nvPr/>
        </p:nvGrpSpPr>
        <p:grpSpPr>
          <a:xfrm rot="10800000">
            <a:off x="8494005" y="251448"/>
            <a:ext cx="398475" cy="398475"/>
            <a:chOff x="378383" y="5978023"/>
            <a:chExt cx="531300" cy="531300"/>
          </a:xfrm>
        </p:grpSpPr>
        <p:sp>
          <p:nvSpPr>
            <p:cNvPr id="99" name="Google Shape;99;p17"/>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00" name="Google Shape;100;p17"/>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01" name="Google Shape;101;p17"/>
          <p:cNvSpPr txBox="1">
            <a:spLocks noGrp="1"/>
          </p:cNvSpPr>
          <p:nvPr>
            <p:ph type="body" idx="1"/>
          </p:nvPr>
        </p:nvSpPr>
        <p:spPr>
          <a:xfrm>
            <a:off x="570789" y="1283497"/>
            <a:ext cx="7910700" cy="28002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sz="1400"/>
            </a:lvl1pPr>
            <a:lvl2pPr marL="914400" lvl="1" indent="-311150" algn="l" rtl="0">
              <a:lnSpc>
                <a:spcPct val="100000"/>
              </a:lnSpc>
              <a:spcBef>
                <a:spcPts val="0"/>
              </a:spcBef>
              <a:spcAft>
                <a:spcPts val="0"/>
              </a:spcAft>
              <a:buClr>
                <a:schemeClr val="dk1"/>
              </a:buClr>
              <a:buSzPts val="1300"/>
              <a:buChar char="​"/>
              <a:defRPr sz="1300"/>
            </a:lvl2pPr>
            <a:lvl3pPr marL="1371600" lvl="2" indent="-311150" algn="l" rtl="0">
              <a:lnSpc>
                <a:spcPct val="100000"/>
              </a:lnSpc>
              <a:spcBef>
                <a:spcPts val="1400"/>
              </a:spcBef>
              <a:spcAft>
                <a:spcPts val="0"/>
              </a:spcAft>
              <a:buSzPts val="1300"/>
              <a:buChar char="•"/>
              <a:defRPr sz="1300"/>
            </a:lvl3pPr>
            <a:lvl4pPr marL="1828800" lvl="3" indent="-311150" algn="l" rtl="0">
              <a:lnSpc>
                <a:spcPct val="100000"/>
              </a:lnSpc>
              <a:spcBef>
                <a:spcPts val="500"/>
              </a:spcBef>
              <a:spcAft>
                <a:spcPts val="0"/>
              </a:spcAft>
              <a:buSzPts val="1300"/>
              <a:buChar char="−"/>
              <a:defRPr sz="1300"/>
            </a:lvl4pPr>
            <a:lvl5pPr marL="2286000" lvl="4" indent="-228600" algn="l" rtl="0">
              <a:lnSpc>
                <a:spcPct val="100000"/>
              </a:lnSpc>
              <a:spcBef>
                <a:spcPts val="900"/>
              </a:spcBef>
              <a:spcAft>
                <a:spcPts val="0"/>
              </a:spcAft>
              <a:buSzPts val="1100"/>
              <a:buNone/>
              <a:defRPr sz="1300"/>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2" name="Google Shape;102;p1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1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eige -Texte + Picto 2">
  <p:cSld name="Beige -Texte + Picto 2">
    <p:spTree>
      <p:nvGrpSpPr>
        <p:cNvPr id="1" name="Shape 104"/>
        <p:cNvGrpSpPr/>
        <p:nvPr/>
      </p:nvGrpSpPr>
      <p:grpSpPr>
        <a:xfrm>
          <a:off x="0" y="0"/>
          <a:ext cx="0" cy="0"/>
          <a:chOff x="0" y="0"/>
          <a:chExt cx="0" cy="0"/>
        </a:xfrm>
      </p:grpSpPr>
      <p:sp>
        <p:nvSpPr>
          <p:cNvPr id="105" name="Google Shape;105;p18"/>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 name="Google Shape;106;p18"/>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18"/>
          <p:cNvSpPr txBox="1">
            <a:spLocks noGrp="1"/>
          </p:cNvSpPr>
          <p:nvPr>
            <p:ph type="body" idx="1"/>
          </p:nvPr>
        </p:nvSpPr>
        <p:spPr>
          <a:xfrm>
            <a:off x="575556" y="1283497"/>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8" name="Google Shape;108;p18"/>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18"/>
          <p:cNvSpPr txBox="1">
            <a:spLocks noGrp="1"/>
          </p:cNvSpPr>
          <p:nvPr>
            <p:ph type="body" idx="2"/>
          </p:nvPr>
        </p:nvSpPr>
        <p:spPr>
          <a:xfrm>
            <a:off x="6766851" y="2381345"/>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accent3"/>
              </a:buClr>
              <a:buSzPts val="900"/>
              <a:buChar char="​"/>
              <a:defRPr sz="9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110" name="Google Shape;110;p18"/>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111" name="Google Shape;111;p18"/>
          <p:cNvGrpSpPr/>
          <p:nvPr/>
        </p:nvGrpSpPr>
        <p:grpSpPr>
          <a:xfrm rot="10800000">
            <a:off x="8494005" y="251448"/>
            <a:ext cx="398475" cy="398475"/>
            <a:chOff x="378383" y="5978023"/>
            <a:chExt cx="531300" cy="531300"/>
          </a:xfrm>
        </p:grpSpPr>
        <p:sp>
          <p:nvSpPr>
            <p:cNvPr id="112" name="Google Shape;112;p18"/>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13" name="Google Shape;113;p18"/>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14" name="Google Shape;114;p1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1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uverture 1">
  <p:cSld name="Couverture 1">
    <p:spTree>
      <p:nvGrpSpPr>
        <p:cNvPr id="1" name="Shape 116"/>
        <p:cNvGrpSpPr/>
        <p:nvPr/>
      </p:nvGrpSpPr>
      <p:grpSpPr>
        <a:xfrm>
          <a:off x="0" y="0"/>
          <a:ext cx="0" cy="0"/>
          <a:chOff x="0" y="0"/>
          <a:chExt cx="0" cy="0"/>
        </a:xfrm>
      </p:grpSpPr>
      <p:sp>
        <p:nvSpPr>
          <p:cNvPr id="117" name="Google Shape;117;p1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p19"/>
          <p:cNvSpPr/>
          <p:nvPr/>
        </p:nvSpPr>
        <p:spPr>
          <a:xfrm>
            <a:off x="0" y="0"/>
            <a:ext cx="9144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19"/>
          <p:cNvSpPr/>
          <p:nvPr/>
        </p:nvSpPr>
        <p:spPr>
          <a:xfrm>
            <a:off x="6328177" y="-31540"/>
            <a:ext cx="2843700" cy="1523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19"/>
          <p:cNvSpPr txBox="1"/>
          <p:nvPr/>
        </p:nvSpPr>
        <p:spPr>
          <a:xfrm>
            <a:off x="499424" y="929352"/>
            <a:ext cx="3749100" cy="3041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 sz="3200" b="0" i="0" u="none" strike="noStrike" cap="none">
                <a:solidFill>
                  <a:schemeClr val="lt1"/>
                </a:solidFill>
                <a:latin typeface="Raleway Thin"/>
                <a:ea typeface="Raleway Thin"/>
                <a:cs typeface="Raleway Thin"/>
                <a:sym typeface="Raleway Thin"/>
              </a:rPr>
              <a:t>TITRE DE PAGE</a:t>
            </a:r>
            <a:endParaRPr sz="3200" b="0" i="0" u="none" strike="noStrike" cap="none">
              <a:solidFill>
                <a:schemeClr val="lt1"/>
              </a:solidFill>
              <a:latin typeface="Raleway Thin"/>
              <a:ea typeface="Raleway Thin"/>
              <a:cs typeface="Raleway Thin"/>
              <a:sym typeface="Raleway Thin"/>
            </a:endParaRPr>
          </a:p>
        </p:txBody>
      </p:sp>
      <p:sp>
        <p:nvSpPr>
          <p:cNvPr id="121" name="Google Shape;121;p19"/>
          <p:cNvSpPr/>
          <p:nvPr/>
        </p:nvSpPr>
        <p:spPr>
          <a:xfrm>
            <a:off x="629562" y="548857"/>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p19"/>
          <p:cNvSpPr/>
          <p:nvPr/>
        </p:nvSpPr>
        <p:spPr>
          <a:xfrm>
            <a:off x="629562" y="4552950"/>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p19"/>
          <p:cNvSpPr/>
          <p:nvPr/>
        </p:nvSpPr>
        <p:spPr>
          <a:xfrm rot="-5400000">
            <a:off x="2627132" y="2544825"/>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p19"/>
          <p:cNvSpPr/>
          <p:nvPr/>
        </p:nvSpPr>
        <p:spPr>
          <a:xfrm rot="-5400000">
            <a:off x="89563" y="3880234"/>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19"/>
          <p:cNvSpPr/>
          <p:nvPr/>
        </p:nvSpPr>
        <p:spPr>
          <a:xfrm rot="-5400000">
            <a:off x="89565" y="1099706"/>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6" name="Google Shape;126;p19"/>
          <p:cNvPicPr preferRelativeResize="0"/>
          <p:nvPr/>
        </p:nvPicPr>
        <p:blipFill rotWithShape="1">
          <a:blip r:embed="rId2">
            <a:alphaModFix/>
          </a:blip>
          <a:srcRect/>
          <a:stretch/>
        </p:blipFill>
        <p:spPr>
          <a:xfrm>
            <a:off x="469906" y="4312301"/>
            <a:ext cx="450015" cy="450015"/>
          </a:xfrm>
          <a:prstGeom prst="rect">
            <a:avLst/>
          </a:prstGeom>
          <a:noFill/>
          <a:ln>
            <a:noFill/>
          </a:ln>
        </p:spPr>
      </p:pic>
      <p:pic>
        <p:nvPicPr>
          <p:cNvPr id="127" name="Google Shape;127;p19"/>
          <p:cNvPicPr preferRelativeResize="0"/>
          <p:nvPr/>
        </p:nvPicPr>
        <p:blipFill rotWithShape="1">
          <a:blip r:embed="rId3">
            <a:alphaModFix/>
          </a:blip>
          <a:srcRect t="6814" b="6814"/>
          <a:stretch/>
        </p:blipFill>
        <p:spPr>
          <a:xfrm>
            <a:off x="6757351" y="419899"/>
            <a:ext cx="2009923" cy="7601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eige - Texte 2 collones">
  <p:cSld name="Beige - Texte 2 collones">
    <p:spTree>
      <p:nvGrpSpPr>
        <p:cNvPr id="1" name="Shape 128"/>
        <p:cNvGrpSpPr/>
        <p:nvPr/>
      </p:nvGrpSpPr>
      <p:grpSpPr>
        <a:xfrm>
          <a:off x="0" y="0"/>
          <a:ext cx="0" cy="0"/>
          <a:chOff x="0" y="0"/>
          <a:chExt cx="0" cy="0"/>
        </a:xfrm>
      </p:grpSpPr>
      <p:sp>
        <p:nvSpPr>
          <p:cNvPr id="129" name="Google Shape;129;p20"/>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0" name="Google Shape;130;p2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31" name="Google Shape;131;p20"/>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132" name="Google Shape;132;p20"/>
          <p:cNvGrpSpPr/>
          <p:nvPr/>
        </p:nvGrpSpPr>
        <p:grpSpPr>
          <a:xfrm rot="10800000">
            <a:off x="8494005" y="251448"/>
            <a:ext cx="398475" cy="398475"/>
            <a:chOff x="378383" y="5978023"/>
            <a:chExt cx="531300" cy="531300"/>
          </a:xfrm>
        </p:grpSpPr>
        <p:sp>
          <p:nvSpPr>
            <p:cNvPr id="133" name="Google Shape;133;p20"/>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34" name="Google Shape;134;p20"/>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35" name="Google Shape;135;p20"/>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36" name="Google Shape;136;p20"/>
          <p:cNvSpPr txBox="1">
            <a:spLocks noGrp="1"/>
          </p:cNvSpPr>
          <p:nvPr>
            <p:ph type="body" idx="2"/>
          </p:nvPr>
        </p:nvSpPr>
        <p:spPr>
          <a:xfrm>
            <a:off x="4722981"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37" name="Google Shape;137;p2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2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eige2Texte1collone 1visuel">
  <p:cSld name="Beige2Texte1collone 1visuel">
    <p:spTree>
      <p:nvGrpSpPr>
        <p:cNvPr id="1" name="Shape 139"/>
        <p:cNvGrpSpPr/>
        <p:nvPr/>
      </p:nvGrpSpPr>
      <p:grpSpPr>
        <a:xfrm>
          <a:off x="0" y="0"/>
          <a:ext cx="0" cy="0"/>
          <a:chOff x="0" y="0"/>
          <a:chExt cx="0" cy="0"/>
        </a:xfrm>
      </p:grpSpPr>
      <p:sp>
        <p:nvSpPr>
          <p:cNvPr id="140" name="Google Shape;140;p21"/>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 name="Google Shape;141;p21"/>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42" name="Google Shape;142;p21"/>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143" name="Google Shape;143;p21"/>
          <p:cNvGrpSpPr/>
          <p:nvPr/>
        </p:nvGrpSpPr>
        <p:grpSpPr>
          <a:xfrm rot="10800000">
            <a:off x="8494005" y="251448"/>
            <a:ext cx="398475" cy="398475"/>
            <a:chOff x="378383" y="5978023"/>
            <a:chExt cx="531300" cy="531300"/>
          </a:xfrm>
        </p:grpSpPr>
        <p:sp>
          <p:nvSpPr>
            <p:cNvPr id="144" name="Google Shape;144;p21"/>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45" name="Google Shape;145;p21"/>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146" name="Google Shape;146;p21"/>
          <p:cNvSpPr txBox="1">
            <a:spLocks noGrp="1"/>
          </p:cNvSpPr>
          <p:nvPr>
            <p:ph type="body" idx="1"/>
          </p:nvPr>
        </p:nvSpPr>
        <p:spPr>
          <a:xfrm>
            <a:off x="575556" y="1283497"/>
            <a:ext cx="4320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47" name="Google Shape;147;p21"/>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149" name="Google Shape;149;p21"/>
          <p:cNvSpPr/>
          <p:nvPr/>
        </p:nvSpPr>
        <p:spPr>
          <a:xfrm>
            <a:off x="5166075" y="1059581"/>
            <a:ext cx="3312600" cy="30384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eige -Texte 1collone 1visuel">
  <p:cSld name="Beige -Texte 1collone 1visuel">
    <p:spTree>
      <p:nvGrpSpPr>
        <p:cNvPr id="1" name="Shape 150"/>
        <p:cNvGrpSpPr/>
        <p:nvPr/>
      </p:nvGrpSpPr>
      <p:grpSpPr>
        <a:xfrm>
          <a:off x="0" y="0"/>
          <a:ext cx="0" cy="0"/>
          <a:chOff x="0" y="0"/>
          <a:chExt cx="0" cy="0"/>
        </a:xfrm>
      </p:grpSpPr>
      <p:sp>
        <p:nvSpPr>
          <p:cNvPr id="151" name="Google Shape;151;p22"/>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52" name="Google Shape;152;p22"/>
          <p:cNvGrpSpPr/>
          <p:nvPr/>
        </p:nvGrpSpPr>
        <p:grpSpPr>
          <a:xfrm>
            <a:off x="8082660" y="1"/>
            <a:ext cx="1061695" cy="1061620"/>
            <a:chOff x="6068586" y="17060"/>
            <a:chExt cx="1919535" cy="1919400"/>
          </a:xfrm>
        </p:grpSpPr>
        <p:sp>
          <p:nvSpPr>
            <p:cNvPr id="153" name="Google Shape;153;p2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2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55" name="Google Shape;155;p22"/>
          <p:cNvSpPr txBox="1">
            <a:spLocks noGrp="1"/>
          </p:cNvSpPr>
          <p:nvPr>
            <p:ph type="body" idx="1"/>
          </p:nvPr>
        </p:nvSpPr>
        <p:spPr>
          <a:xfrm>
            <a:off x="575556" y="1283497"/>
            <a:ext cx="4428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56" name="Google Shape;156;p22"/>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22"/>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158" name="Google Shape;158;p22"/>
          <p:cNvSpPr txBox="1">
            <a:spLocks noGrp="1"/>
          </p:cNvSpPr>
          <p:nvPr>
            <p:ph type="title"/>
          </p:nvPr>
        </p:nvSpPr>
        <p:spPr>
          <a:xfrm>
            <a:off x="575556" y="141480"/>
            <a:ext cx="4752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p22"/>
          <p:cNvSpPr/>
          <p:nvPr/>
        </p:nvSpPr>
        <p:spPr>
          <a:xfrm>
            <a:off x="5328075" y="532894"/>
            <a:ext cx="3297300" cy="35652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pitre 1 sans visuel">
  <p:cSld name="chapitre 1 sans visuel">
    <p:spTree>
      <p:nvGrpSpPr>
        <p:cNvPr id="1" name="Shape 160"/>
        <p:cNvGrpSpPr/>
        <p:nvPr/>
      </p:nvGrpSpPr>
      <p:grpSpPr>
        <a:xfrm>
          <a:off x="0" y="0"/>
          <a:ext cx="0" cy="0"/>
          <a:chOff x="0" y="0"/>
          <a:chExt cx="0" cy="0"/>
        </a:xfrm>
      </p:grpSpPr>
      <p:sp>
        <p:nvSpPr>
          <p:cNvPr id="161" name="Google Shape;161;p23"/>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62" name="Google Shape;162;p23"/>
          <p:cNvGrpSpPr/>
          <p:nvPr/>
        </p:nvGrpSpPr>
        <p:grpSpPr>
          <a:xfrm rot="-5400000">
            <a:off x="-83" y="218"/>
            <a:ext cx="5142050" cy="5141881"/>
            <a:chOff x="6068586" y="17060"/>
            <a:chExt cx="1919535" cy="1919400"/>
          </a:xfrm>
        </p:grpSpPr>
        <p:sp>
          <p:nvSpPr>
            <p:cNvPr id="163" name="Google Shape;163;p23"/>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 name="Google Shape;164;p23"/>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5" name="Google Shape;165;p23"/>
          <p:cNvSpPr txBox="1">
            <a:spLocks noGrp="1"/>
          </p:cNvSpPr>
          <p:nvPr>
            <p:ph type="body" idx="1"/>
          </p:nvPr>
        </p:nvSpPr>
        <p:spPr>
          <a:xfrm>
            <a:off x="0" y="98273"/>
            <a:ext cx="2581500" cy="258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66" name="Google Shape;166;p23"/>
          <p:cNvSpPr txBox="1">
            <a:spLocks noGrp="1"/>
          </p:cNvSpPr>
          <p:nvPr>
            <p:ph type="body" idx="2"/>
          </p:nvPr>
        </p:nvSpPr>
        <p:spPr>
          <a:xfrm>
            <a:off x="3113838" y="3381841"/>
            <a:ext cx="5586000" cy="1080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67" name="Google Shape;167;p23"/>
          <p:cNvPicPr preferRelativeResize="0"/>
          <p:nvPr/>
        </p:nvPicPr>
        <p:blipFill rotWithShape="1">
          <a:blip r:embed="rId2">
            <a:alphaModFix/>
          </a:blip>
          <a:srcRect t="6814" b="6814"/>
          <a:stretch/>
        </p:blipFill>
        <p:spPr>
          <a:xfrm>
            <a:off x="5814139" y="681540"/>
            <a:ext cx="2728486" cy="103192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itre 2 avec Picto">
  <p:cSld name="chapitre 2 avec Picto">
    <p:spTree>
      <p:nvGrpSpPr>
        <p:cNvPr id="1" name="Shape 168"/>
        <p:cNvGrpSpPr/>
        <p:nvPr/>
      </p:nvGrpSpPr>
      <p:grpSpPr>
        <a:xfrm>
          <a:off x="0" y="0"/>
          <a:ext cx="0" cy="0"/>
          <a:chOff x="0" y="0"/>
          <a:chExt cx="0" cy="0"/>
        </a:xfrm>
      </p:grpSpPr>
      <p:sp>
        <p:nvSpPr>
          <p:cNvPr id="169" name="Google Shape;169;p2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 name="Google Shape;170;p24"/>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71" name="Google Shape;171;p24"/>
          <p:cNvGrpSpPr/>
          <p:nvPr/>
        </p:nvGrpSpPr>
        <p:grpSpPr>
          <a:xfrm>
            <a:off x="5436297" y="1"/>
            <a:ext cx="3707966" cy="3707705"/>
            <a:chOff x="6068586" y="17060"/>
            <a:chExt cx="1919535" cy="1919400"/>
          </a:xfrm>
        </p:grpSpPr>
        <p:sp>
          <p:nvSpPr>
            <p:cNvPr id="172" name="Google Shape;172;p24"/>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24"/>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74" name="Google Shape;174;p24"/>
          <p:cNvSpPr txBox="1">
            <a:spLocks noGrp="1"/>
          </p:cNvSpPr>
          <p:nvPr>
            <p:ph type="body" idx="1"/>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75" name="Google Shape;175;p24"/>
          <p:cNvSpPr txBox="1">
            <a:spLocks noGrp="1"/>
          </p:cNvSpPr>
          <p:nvPr>
            <p:ph type="body" idx="2"/>
          </p:nvPr>
        </p:nvSpPr>
        <p:spPr>
          <a:xfrm>
            <a:off x="448869" y="789551"/>
            <a:ext cx="4555200" cy="2918400"/>
          </a:xfrm>
          <a:prstGeom prst="rect">
            <a:avLst/>
          </a:prstGeom>
          <a:noFill/>
          <a:ln>
            <a:noFill/>
          </a:ln>
        </p:spPr>
        <p:txBody>
          <a:bodyPr spcFirstLastPara="1" wrap="square" lIns="68575" tIns="0" rIns="68575" bIns="34275" anchor="t" anchorCtr="0">
            <a:noAutofit/>
          </a:bodyPr>
          <a:lstStyle>
            <a:lvl1pPr marL="457200" marR="0" lvl="0" indent="-400050" algn="l" rtl="0">
              <a:lnSpc>
                <a:spcPct val="131111"/>
              </a:lnSpc>
              <a:spcBef>
                <a:spcPts val="0"/>
              </a:spcBef>
              <a:spcAft>
                <a:spcPts val="0"/>
              </a:spcAft>
              <a:buClr>
                <a:schemeClr val="accent3"/>
              </a:buClr>
              <a:buSzPts val="2700"/>
              <a:buFont typeface="Raleway"/>
              <a:buChar char="​"/>
              <a:defRPr sz="2700" i="0" u="none" strike="noStrike">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76" name="Google Shape;176;p24"/>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pitre 2 avec Visuel">
  <p:cSld name="chapitre 2 avec Visuel">
    <p:spTree>
      <p:nvGrpSpPr>
        <p:cNvPr id="1" name="Shape 177"/>
        <p:cNvGrpSpPr/>
        <p:nvPr/>
      </p:nvGrpSpPr>
      <p:grpSpPr>
        <a:xfrm>
          <a:off x="0" y="0"/>
          <a:ext cx="0" cy="0"/>
          <a:chOff x="0" y="0"/>
          <a:chExt cx="0" cy="0"/>
        </a:xfrm>
      </p:grpSpPr>
      <p:sp>
        <p:nvSpPr>
          <p:cNvPr id="178" name="Google Shape;178;p2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25"/>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80" name="Google Shape;180;p25"/>
          <p:cNvGrpSpPr/>
          <p:nvPr/>
        </p:nvGrpSpPr>
        <p:grpSpPr>
          <a:xfrm>
            <a:off x="5436297" y="1"/>
            <a:ext cx="3707966" cy="3707705"/>
            <a:chOff x="6068586" y="17060"/>
            <a:chExt cx="1919535" cy="1919400"/>
          </a:xfrm>
        </p:grpSpPr>
        <p:sp>
          <p:nvSpPr>
            <p:cNvPr id="181" name="Google Shape;181;p2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p2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3" name="Google Shape;183;p25"/>
          <p:cNvSpPr txBox="1">
            <a:spLocks noGrp="1"/>
          </p:cNvSpPr>
          <p:nvPr>
            <p:ph type="body" idx="1"/>
          </p:nvPr>
        </p:nvSpPr>
        <p:spPr>
          <a:xfrm>
            <a:off x="359532" y="357505"/>
            <a:ext cx="4752600" cy="1188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84" name="Google Shape;184;p25"/>
          <p:cNvSpPr txBox="1">
            <a:spLocks noGrp="1"/>
          </p:cNvSpPr>
          <p:nvPr>
            <p:ph type="body" idx="2"/>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85" name="Google Shape;185;p25"/>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e + Picto 1">
  <p:cSld name="Texte + Picto 1">
    <p:spTree>
      <p:nvGrpSpPr>
        <p:cNvPr id="1" name="Shape 186"/>
        <p:cNvGrpSpPr/>
        <p:nvPr/>
      </p:nvGrpSpPr>
      <p:grpSpPr>
        <a:xfrm>
          <a:off x="0" y="0"/>
          <a:ext cx="0" cy="0"/>
          <a:chOff x="0" y="0"/>
          <a:chExt cx="0" cy="0"/>
        </a:xfrm>
      </p:grpSpPr>
      <p:grpSp>
        <p:nvGrpSpPr>
          <p:cNvPr id="187" name="Google Shape;187;p26"/>
          <p:cNvGrpSpPr/>
          <p:nvPr/>
        </p:nvGrpSpPr>
        <p:grpSpPr>
          <a:xfrm>
            <a:off x="8082660" y="1"/>
            <a:ext cx="1061695" cy="1061620"/>
            <a:chOff x="6068586" y="17060"/>
            <a:chExt cx="1919535" cy="1919400"/>
          </a:xfrm>
        </p:grpSpPr>
        <p:sp>
          <p:nvSpPr>
            <p:cNvPr id="188" name="Google Shape;188;p26"/>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26"/>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90" name="Google Shape;190;p26"/>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26"/>
          <p:cNvSpPr txBox="1">
            <a:spLocks noGrp="1"/>
          </p:cNvSpPr>
          <p:nvPr>
            <p:ph type="body" idx="1"/>
          </p:nvPr>
        </p:nvSpPr>
        <p:spPr>
          <a:xfrm>
            <a:off x="575556" y="1283497"/>
            <a:ext cx="5616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92" name="Google Shape;192;p26"/>
          <p:cNvGrpSpPr/>
          <p:nvPr/>
        </p:nvGrpSpPr>
        <p:grpSpPr>
          <a:xfrm>
            <a:off x="6569488" y="1061470"/>
            <a:ext cx="1512082" cy="3024099"/>
            <a:chOff x="9480376" y="1814507"/>
            <a:chExt cx="1944300" cy="3888516"/>
          </a:xfrm>
        </p:grpSpPr>
        <p:sp>
          <p:nvSpPr>
            <p:cNvPr id="193" name="Google Shape;193;p26"/>
            <p:cNvSpPr/>
            <p:nvPr/>
          </p:nvSpPr>
          <p:spPr>
            <a:xfrm>
              <a:off x="9480376" y="3758723"/>
              <a:ext cx="1944300" cy="194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 name="Google Shape;194;p26"/>
            <p:cNvSpPr/>
            <p:nvPr/>
          </p:nvSpPr>
          <p:spPr>
            <a:xfrm>
              <a:off x="9480376" y="1814507"/>
              <a:ext cx="1944300" cy="19443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95" name="Google Shape;195;p26"/>
          <p:cNvSpPr txBox="1">
            <a:spLocks noGrp="1"/>
          </p:cNvSpPr>
          <p:nvPr>
            <p:ph type="body" idx="2"/>
          </p:nvPr>
        </p:nvSpPr>
        <p:spPr>
          <a:xfrm>
            <a:off x="6555740" y="2567742"/>
            <a:ext cx="1526700" cy="1518300"/>
          </a:xfrm>
          <a:prstGeom prst="rect">
            <a:avLst/>
          </a:prstGeom>
          <a:noFill/>
          <a:ln>
            <a:noFill/>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lt1"/>
              </a:buClr>
              <a:buSzPts val="900"/>
              <a:buChar char="​"/>
              <a:defRPr sz="900" b="1">
                <a:solidFill>
                  <a:schemeClr val="lt1"/>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96" name="Google Shape;196;p26"/>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26"/>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e + Chiffre + Visuel">
  <p:cSld name="Texte + Chiffre + Visuel">
    <p:spTree>
      <p:nvGrpSpPr>
        <p:cNvPr id="1" name="Shape 198"/>
        <p:cNvGrpSpPr/>
        <p:nvPr/>
      </p:nvGrpSpPr>
      <p:grpSpPr>
        <a:xfrm>
          <a:off x="0" y="0"/>
          <a:ext cx="0" cy="0"/>
          <a:chOff x="0" y="0"/>
          <a:chExt cx="0" cy="0"/>
        </a:xfrm>
      </p:grpSpPr>
      <p:sp>
        <p:nvSpPr>
          <p:cNvPr id="199" name="Google Shape;199;p27"/>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0" name="Google Shape;200;p27"/>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27"/>
          <p:cNvSpPr txBox="1">
            <a:spLocks noGrp="1"/>
          </p:cNvSpPr>
          <p:nvPr>
            <p:ph type="body" idx="1"/>
          </p:nvPr>
        </p:nvSpPr>
        <p:spPr>
          <a:xfrm>
            <a:off x="575556" y="1283497"/>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202" name="Google Shape;202;p27"/>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3" name="Google Shape;203;p27"/>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204" name="Google Shape;204;p27"/>
          <p:cNvGrpSpPr/>
          <p:nvPr/>
        </p:nvGrpSpPr>
        <p:grpSpPr>
          <a:xfrm rot="10800000">
            <a:off x="8494005" y="251448"/>
            <a:ext cx="398475" cy="398475"/>
            <a:chOff x="378383" y="5978023"/>
            <a:chExt cx="531300" cy="531300"/>
          </a:xfrm>
        </p:grpSpPr>
        <p:sp>
          <p:nvSpPr>
            <p:cNvPr id="205" name="Google Shape;205;p27"/>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06" name="Google Shape;206;p27"/>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207" name="Google Shape;207;p27"/>
          <p:cNvSpPr txBox="1">
            <a:spLocks noGrp="1"/>
          </p:cNvSpPr>
          <p:nvPr>
            <p:ph type="body" idx="2"/>
          </p:nvPr>
        </p:nvSpPr>
        <p:spPr>
          <a:xfrm>
            <a:off x="6766851" y="700262"/>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79400" algn="ctr" rtl="0">
              <a:lnSpc>
                <a:spcPct val="90000"/>
              </a:lnSpc>
              <a:spcBef>
                <a:spcPts val="500"/>
              </a:spcBef>
              <a:spcAft>
                <a:spcPts val="0"/>
              </a:spcAft>
              <a:buClr>
                <a:schemeClr val="accent3"/>
              </a:buClr>
              <a:buSzPts val="800"/>
              <a:buChar char="​"/>
              <a:defRPr sz="8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208" name="Google Shape;208;p2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2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210" name="Google Shape;210;p27"/>
          <p:cNvSpPr/>
          <p:nvPr/>
        </p:nvSpPr>
        <p:spPr>
          <a:xfrm>
            <a:off x="6766904" y="2381344"/>
            <a:ext cx="1680900" cy="16809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e + Chiffre">
  <p:cSld name="Texte + Chiffre">
    <p:spTree>
      <p:nvGrpSpPr>
        <p:cNvPr id="1" name="Shape 211"/>
        <p:cNvGrpSpPr/>
        <p:nvPr/>
      </p:nvGrpSpPr>
      <p:grpSpPr>
        <a:xfrm>
          <a:off x="0" y="0"/>
          <a:ext cx="0" cy="0"/>
          <a:chOff x="0" y="0"/>
          <a:chExt cx="0" cy="0"/>
        </a:xfrm>
      </p:grpSpPr>
      <p:sp>
        <p:nvSpPr>
          <p:cNvPr id="212" name="Google Shape;212;p28"/>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13" name="Google Shape;213;p28"/>
          <p:cNvGrpSpPr/>
          <p:nvPr/>
        </p:nvGrpSpPr>
        <p:grpSpPr>
          <a:xfrm>
            <a:off x="8082660" y="1"/>
            <a:ext cx="1061695" cy="1061620"/>
            <a:chOff x="6068586" y="17060"/>
            <a:chExt cx="1919535" cy="1919400"/>
          </a:xfrm>
        </p:grpSpPr>
        <p:sp>
          <p:nvSpPr>
            <p:cNvPr id="214" name="Google Shape;214;p28"/>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 name="Google Shape;215;p28"/>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6" name="Google Shape;216;p28"/>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p28"/>
          <p:cNvSpPr txBox="1">
            <a:spLocks noGrp="1"/>
          </p:cNvSpPr>
          <p:nvPr>
            <p:ph type="body" idx="1"/>
          </p:nvPr>
        </p:nvSpPr>
        <p:spPr>
          <a:xfrm>
            <a:off x="575556" y="1283497"/>
            <a:ext cx="51504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218" name="Google Shape;218;p28"/>
          <p:cNvSpPr/>
          <p:nvPr/>
        </p:nvSpPr>
        <p:spPr>
          <a:xfrm>
            <a:off x="6401308" y="1063014"/>
            <a:ext cx="1680900" cy="16809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2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2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itation">
  <p:cSld name="Citation">
    <p:spTree>
      <p:nvGrpSpPr>
        <p:cNvPr id="1" name="Shape 221"/>
        <p:cNvGrpSpPr/>
        <p:nvPr/>
      </p:nvGrpSpPr>
      <p:grpSpPr>
        <a:xfrm>
          <a:off x="0" y="0"/>
          <a:ext cx="0" cy="0"/>
          <a:chOff x="0" y="0"/>
          <a:chExt cx="0" cy="0"/>
        </a:xfrm>
      </p:grpSpPr>
      <p:sp>
        <p:nvSpPr>
          <p:cNvPr id="222" name="Google Shape;222;p2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29"/>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24" name="Google Shape;224;p29"/>
          <p:cNvGrpSpPr/>
          <p:nvPr/>
        </p:nvGrpSpPr>
        <p:grpSpPr>
          <a:xfrm>
            <a:off x="5436297" y="1"/>
            <a:ext cx="3707966" cy="3707705"/>
            <a:chOff x="6068586" y="17060"/>
            <a:chExt cx="1919535" cy="1919400"/>
          </a:xfrm>
        </p:grpSpPr>
        <p:sp>
          <p:nvSpPr>
            <p:cNvPr id="225" name="Google Shape;225;p29"/>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29"/>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27" name="Google Shape;227;p29"/>
          <p:cNvSpPr txBox="1">
            <a:spLocks noGrp="1"/>
          </p:cNvSpPr>
          <p:nvPr>
            <p:ph type="body" idx="1"/>
          </p:nvPr>
        </p:nvSpPr>
        <p:spPr>
          <a:xfrm>
            <a:off x="1233608" y="1437624"/>
            <a:ext cx="3732300" cy="2270100"/>
          </a:xfrm>
          <a:prstGeom prst="rect">
            <a:avLst/>
          </a:prstGeom>
          <a:noFill/>
          <a:ln>
            <a:noFill/>
          </a:ln>
        </p:spPr>
        <p:txBody>
          <a:bodyPr spcFirstLastPara="1" wrap="square" lIns="68575" tIns="0" rIns="68575" bIns="34275" anchor="ctr" anchorCtr="0">
            <a:noAutofit/>
          </a:bodyPr>
          <a:lstStyle>
            <a:lvl1pPr marL="457200" marR="0" lvl="0" indent="-336550" algn="l" rtl="0">
              <a:lnSpc>
                <a:spcPct val="100000"/>
              </a:lnSpc>
              <a:spcBef>
                <a:spcPts val="0"/>
              </a:spcBef>
              <a:spcAft>
                <a:spcPts val="0"/>
              </a:spcAft>
              <a:buClr>
                <a:schemeClr val="dk1"/>
              </a:buClr>
              <a:buSzPts val="1700"/>
              <a:buFont typeface="Raleway Thin"/>
              <a:buChar char="​"/>
              <a:defRPr sz="17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228" name="Google Shape;228;p29"/>
          <p:cNvPicPr preferRelativeResize="0"/>
          <p:nvPr/>
        </p:nvPicPr>
        <p:blipFill rotWithShape="1">
          <a:blip r:embed="rId2">
            <a:alphaModFix/>
          </a:blip>
          <a:srcRect/>
          <a:stretch/>
        </p:blipFill>
        <p:spPr>
          <a:xfrm>
            <a:off x="1067165" y="1271897"/>
            <a:ext cx="560020" cy="373347"/>
          </a:xfrm>
          <a:prstGeom prst="rect">
            <a:avLst/>
          </a:prstGeom>
          <a:noFill/>
          <a:ln>
            <a:noFill/>
          </a:ln>
        </p:spPr>
      </p:pic>
      <p:pic>
        <p:nvPicPr>
          <p:cNvPr id="229" name="Google Shape;229;p29"/>
          <p:cNvPicPr preferRelativeResize="0"/>
          <p:nvPr/>
        </p:nvPicPr>
        <p:blipFill rotWithShape="1">
          <a:blip r:embed="rId3">
            <a:alphaModFix/>
          </a:blip>
          <a:srcRect/>
          <a:stretch/>
        </p:blipFill>
        <p:spPr>
          <a:xfrm>
            <a:off x="4405799" y="3576935"/>
            <a:ext cx="560020" cy="373347"/>
          </a:xfrm>
          <a:prstGeom prst="rect">
            <a:avLst/>
          </a:prstGeom>
          <a:noFill/>
          <a:ln>
            <a:noFill/>
          </a:ln>
        </p:spPr>
      </p:pic>
      <p:grpSp>
        <p:nvGrpSpPr>
          <p:cNvPr id="230" name="Google Shape;230;p29"/>
          <p:cNvGrpSpPr/>
          <p:nvPr/>
        </p:nvGrpSpPr>
        <p:grpSpPr>
          <a:xfrm>
            <a:off x="492303" y="901137"/>
            <a:ext cx="741375" cy="741437"/>
            <a:chOff x="2749181" y="1213485"/>
            <a:chExt cx="988500" cy="988583"/>
          </a:xfrm>
        </p:grpSpPr>
        <p:sp>
          <p:nvSpPr>
            <p:cNvPr id="231" name="Google Shape;231;p2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2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33" name="Google Shape;233;p29"/>
          <p:cNvGrpSpPr/>
          <p:nvPr/>
        </p:nvGrpSpPr>
        <p:grpSpPr>
          <a:xfrm rot="10800000">
            <a:off x="4799395" y="3643136"/>
            <a:ext cx="741375" cy="741437"/>
            <a:chOff x="2749181" y="1213485"/>
            <a:chExt cx="988500" cy="988583"/>
          </a:xfrm>
        </p:grpSpPr>
        <p:sp>
          <p:nvSpPr>
            <p:cNvPr id="234" name="Google Shape;234;p2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2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6" name="Google Shape;236;p29"/>
          <p:cNvSpPr txBox="1">
            <a:spLocks noGrp="1"/>
          </p:cNvSpPr>
          <p:nvPr>
            <p:ph type="body" idx="2"/>
          </p:nvPr>
        </p:nvSpPr>
        <p:spPr>
          <a:xfrm>
            <a:off x="524911" y="4043141"/>
            <a:ext cx="4263000" cy="835800"/>
          </a:xfrm>
          <a:prstGeom prst="rect">
            <a:avLst/>
          </a:prstGeom>
          <a:noFill/>
          <a:ln>
            <a:noFill/>
          </a:ln>
        </p:spPr>
        <p:txBody>
          <a:bodyPr spcFirstLastPara="1" wrap="square" lIns="135000" tIns="189000" rIns="135000" bIns="189000" anchor="t" anchorCtr="0">
            <a:noAutofit/>
          </a:bodyPr>
          <a:lstStyle>
            <a:lvl1pPr marL="457200" lvl="0" indent="-311150" algn="l" rtl="0">
              <a:lnSpc>
                <a:spcPct val="90000"/>
              </a:lnSpc>
              <a:spcBef>
                <a:spcPts val="500"/>
              </a:spcBef>
              <a:spcAft>
                <a:spcPts val="0"/>
              </a:spcAft>
              <a:buClr>
                <a:schemeClr val="accent3"/>
              </a:buClr>
              <a:buSzPts val="1300"/>
              <a:buChar char="​"/>
              <a:defRPr sz="13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237" name="Google Shape;237;p29"/>
          <p:cNvPicPr preferRelativeResize="0"/>
          <p:nvPr/>
        </p:nvPicPr>
        <p:blipFill rotWithShape="1">
          <a:blip r:embed="rId4">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cessus 1">
  <p:cSld name="Processus 1">
    <p:spTree>
      <p:nvGrpSpPr>
        <p:cNvPr id="1" name="Shape 238"/>
        <p:cNvGrpSpPr/>
        <p:nvPr/>
      </p:nvGrpSpPr>
      <p:grpSpPr>
        <a:xfrm>
          <a:off x="0" y="0"/>
          <a:ext cx="0" cy="0"/>
          <a:chOff x="0" y="0"/>
          <a:chExt cx="0" cy="0"/>
        </a:xfrm>
      </p:grpSpPr>
      <p:sp>
        <p:nvSpPr>
          <p:cNvPr id="239" name="Google Shape;239;p30"/>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40" name="Google Shape;240;p30"/>
          <p:cNvGrpSpPr/>
          <p:nvPr/>
        </p:nvGrpSpPr>
        <p:grpSpPr>
          <a:xfrm>
            <a:off x="8082660" y="1"/>
            <a:ext cx="1061695" cy="1061620"/>
            <a:chOff x="6068586" y="17060"/>
            <a:chExt cx="1919535" cy="1919400"/>
          </a:xfrm>
        </p:grpSpPr>
        <p:sp>
          <p:nvSpPr>
            <p:cNvPr id="241" name="Google Shape;241;p30"/>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30"/>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43" name="Google Shape;243;p30"/>
          <p:cNvGrpSpPr/>
          <p:nvPr/>
        </p:nvGrpSpPr>
        <p:grpSpPr>
          <a:xfrm>
            <a:off x="629706" y="1485445"/>
            <a:ext cx="547530" cy="547576"/>
            <a:chOff x="2749181" y="1213485"/>
            <a:chExt cx="988500" cy="988583"/>
          </a:xfrm>
        </p:grpSpPr>
        <p:sp>
          <p:nvSpPr>
            <p:cNvPr id="244" name="Google Shape;244;p30"/>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30"/>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46" name="Google Shape;246;p30"/>
          <p:cNvGrpSpPr/>
          <p:nvPr/>
        </p:nvGrpSpPr>
        <p:grpSpPr>
          <a:xfrm rot="10800000">
            <a:off x="7540759" y="3558862"/>
            <a:ext cx="547530" cy="547576"/>
            <a:chOff x="2749181" y="1213485"/>
            <a:chExt cx="988500" cy="988583"/>
          </a:xfrm>
        </p:grpSpPr>
        <p:sp>
          <p:nvSpPr>
            <p:cNvPr id="247" name="Google Shape;247;p30"/>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8" name="Google Shape;248;p30"/>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49" name="Google Shape;249;p30"/>
          <p:cNvSpPr txBox="1">
            <a:spLocks noGrp="1"/>
          </p:cNvSpPr>
          <p:nvPr>
            <p:ph type="title"/>
          </p:nvPr>
        </p:nvSpPr>
        <p:spPr>
          <a:xfrm>
            <a:off x="594606" y="195486"/>
            <a:ext cx="7400100" cy="648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0" name="Google Shape;250;p3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p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ocessus 2">
  <p:cSld name="Processus 2">
    <p:spTree>
      <p:nvGrpSpPr>
        <p:cNvPr id="1" name="Shape 252"/>
        <p:cNvGrpSpPr/>
        <p:nvPr/>
      </p:nvGrpSpPr>
      <p:grpSpPr>
        <a:xfrm>
          <a:off x="0" y="0"/>
          <a:ext cx="0" cy="0"/>
          <a:chOff x="0" y="0"/>
          <a:chExt cx="0" cy="0"/>
        </a:xfrm>
      </p:grpSpPr>
      <p:grpSp>
        <p:nvGrpSpPr>
          <p:cNvPr id="253" name="Google Shape;253;p31"/>
          <p:cNvGrpSpPr/>
          <p:nvPr/>
        </p:nvGrpSpPr>
        <p:grpSpPr>
          <a:xfrm>
            <a:off x="8082660" y="1"/>
            <a:ext cx="1061695" cy="1061620"/>
            <a:chOff x="6068586" y="17060"/>
            <a:chExt cx="1919535" cy="1919400"/>
          </a:xfrm>
        </p:grpSpPr>
        <p:sp>
          <p:nvSpPr>
            <p:cNvPr id="254" name="Google Shape;254;p31"/>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5" name="Google Shape;255;p31"/>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56" name="Google Shape;256;p31"/>
          <p:cNvGrpSpPr/>
          <p:nvPr/>
        </p:nvGrpSpPr>
        <p:grpSpPr>
          <a:xfrm>
            <a:off x="629706" y="1079657"/>
            <a:ext cx="547530" cy="547576"/>
            <a:chOff x="2749181" y="1213485"/>
            <a:chExt cx="988500" cy="988583"/>
          </a:xfrm>
        </p:grpSpPr>
        <p:sp>
          <p:nvSpPr>
            <p:cNvPr id="257" name="Google Shape;257;p31"/>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p31"/>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59" name="Google Shape;259;p31"/>
          <p:cNvGrpSpPr/>
          <p:nvPr/>
        </p:nvGrpSpPr>
        <p:grpSpPr>
          <a:xfrm rot="10800000">
            <a:off x="7540759" y="3558862"/>
            <a:ext cx="547530" cy="547576"/>
            <a:chOff x="2749181" y="1213485"/>
            <a:chExt cx="988500" cy="988583"/>
          </a:xfrm>
        </p:grpSpPr>
        <p:sp>
          <p:nvSpPr>
            <p:cNvPr id="260" name="Google Shape;260;p31"/>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1" name="Google Shape;261;p31"/>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62" name="Google Shape;262;p31"/>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p31"/>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264" name="Google Shape;264;p31"/>
          <p:cNvSpPr txBox="1">
            <a:spLocks noGrp="1"/>
          </p:cNvSpPr>
          <p:nvPr>
            <p:ph type="title"/>
          </p:nvPr>
        </p:nvSpPr>
        <p:spPr>
          <a:xfrm>
            <a:off x="575556" y="141480"/>
            <a:ext cx="751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ot Clé">
  <p:cSld name="Mot Clé">
    <p:spTree>
      <p:nvGrpSpPr>
        <p:cNvPr id="1" name="Shape 265"/>
        <p:cNvGrpSpPr/>
        <p:nvPr/>
      </p:nvGrpSpPr>
      <p:grpSpPr>
        <a:xfrm>
          <a:off x="0" y="0"/>
          <a:ext cx="0" cy="0"/>
          <a:chOff x="0" y="0"/>
          <a:chExt cx="0" cy="0"/>
        </a:xfrm>
      </p:grpSpPr>
      <p:sp>
        <p:nvSpPr>
          <p:cNvPr id="266" name="Google Shape;266;p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32"/>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68" name="Google Shape;268;p32"/>
          <p:cNvGrpSpPr/>
          <p:nvPr/>
        </p:nvGrpSpPr>
        <p:grpSpPr>
          <a:xfrm>
            <a:off x="5436297" y="1"/>
            <a:ext cx="3707966" cy="3707705"/>
            <a:chOff x="6068586" y="17060"/>
            <a:chExt cx="1919535" cy="1919400"/>
          </a:xfrm>
        </p:grpSpPr>
        <p:sp>
          <p:nvSpPr>
            <p:cNvPr id="269" name="Google Shape;269;p3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0" name="Google Shape;270;p3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71" name="Google Shape;271;p32"/>
          <p:cNvGrpSpPr/>
          <p:nvPr/>
        </p:nvGrpSpPr>
        <p:grpSpPr>
          <a:xfrm>
            <a:off x="492303" y="1863425"/>
            <a:ext cx="741375" cy="741437"/>
            <a:chOff x="2749181" y="1213485"/>
            <a:chExt cx="988500" cy="988583"/>
          </a:xfrm>
        </p:grpSpPr>
        <p:sp>
          <p:nvSpPr>
            <p:cNvPr id="272" name="Google Shape;272;p3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Google Shape;273;p3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74" name="Google Shape;274;p32"/>
          <p:cNvGrpSpPr/>
          <p:nvPr/>
        </p:nvGrpSpPr>
        <p:grpSpPr>
          <a:xfrm rot="10800000">
            <a:off x="4799395" y="3643136"/>
            <a:ext cx="741375" cy="741437"/>
            <a:chOff x="2749181" y="1213485"/>
            <a:chExt cx="988500" cy="988583"/>
          </a:xfrm>
        </p:grpSpPr>
        <p:sp>
          <p:nvSpPr>
            <p:cNvPr id="275" name="Google Shape;275;p3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6" name="Google Shape;276;p3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77" name="Google Shape;277;p32"/>
          <p:cNvSpPr txBox="1">
            <a:spLocks noGrp="1"/>
          </p:cNvSpPr>
          <p:nvPr>
            <p:ph type="body" idx="1"/>
          </p:nvPr>
        </p:nvSpPr>
        <p:spPr>
          <a:xfrm>
            <a:off x="1111668" y="2313143"/>
            <a:ext cx="3892200" cy="1716900"/>
          </a:xfrm>
          <a:prstGeom prst="rect">
            <a:avLst/>
          </a:prstGeom>
          <a:noFill/>
          <a:ln>
            <a:noFill/>
          </a:ln>
        </p:spPr>
        <p:txBody>
          <a:bodyPr spcFirstLastPara="1" wrap="square" lIns="135000" tIns="189000" rIns="135000" bIns="189000" anchor="ctr" anchorCtr="0">
            <a:noAutofit/>
          </a:bodyPr>
          <a:lstStyle>
            <a:lvl1pPr marL="457200" lvl="0" indent="-488950" algn="ctr" rtl="0">
              <a:lnSpc>
                <a:spcPct val="90000"/>
              </a:lnSpc>
              <a:spcBef>
                <a:spcPts val="500"/>
              </a:spcBef>
              <a:spcAft>
                <a:spcPts val="0"/>
              </a:spcAft>
              <a:buClr>
                <a:schemeClr val="dk1"/>
              </a:buClr>
              <a:buSzPts val="4100"/>
              <a:buFont typeface="Raleway Thin"/>
              <a:buChar char="​"/>
              <a:defRPr sz="41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278" name="Google Shape;278;p32"/>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ot Clé 2">
  <p:cSld name="Mot Clé 2">
    <p:spTree>
      <p:nvGrpSpPr>
        <p:cNvPr id="1" name="Shape 279"/>
        <p:cNvGrpSpPr/>
        <p:nvPr/>
      </p:nvGrpSpPr>
      <p:grpSpPr>
        <a:xfrm>
          <a:off x="0" y="0"/>
          <a:ext cx="0" cy="0"/>
          <a:chOff x="0" y="0"/>
          <a:chExt cx="0" cy="0"/>
        </a:xfrm>
      </p:grpSpPr>
      <p:sp>
        <p:nvSpPr>
          <p:cNvPr id="280" name="Google Shape;280;p33"/>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1" name="Google Shape;281;p33"/>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282" name="Google Shape;282;p33"/>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283" name="Google Shape;283;p33"/>
          <p:cNvGrpSpPr/>
          <p:nvPr/>
        </p:nvGrpSpPr>
        <p:grpSpPr>
          <a:xfrm rot="10800000">
            <a:off x="8494005" y="251448"/>
            <a:ext cx="398475" cy="398475"/>
            <a:chOff x="378383" y="5978023"/>
            <a:chExt cx="531300" cy="531300"/>
          </a:xfrm>
        </p:grpSpPr>
        <p:sp>
          <p:nvSpPr>
            <p:cNvPr id="284" name="Google Shape;284;p33"/>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85" name="Google Shape;285;p33"/>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286" name="Google Shape;286;p33"/>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287" name="Google Shape;287;p33"/>
          <p:cNvGrpSpPr/>
          <p:nvPr/>
        </p:nvGrpSpPr>
        <p:grpSpPr>
          <a:xfrm>
            <a:off x="4738324" y="1406679"/>
            <a:ext cx="516985" cy="517029"/>
            <a:chOff x="2749181" y="1213485"/>
            <a:chExt cx="988500" cy="988583"/>
          </a:xfrm>
        </p:grpSpPr>
        <p:sp>
          <p:nvSpPr>
            <p:cNvPr id="288" name="Google Shape;288;p3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3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90" name="Google Shape;290;p33"/>
          <p:cNvGrpSpPr/>
          <p:nvPr/>
        </p:nvGrpSpPr>
        <p:grpSpPr>
          <a:xfrm rot="10800000">
            <a:off x="7633205" y="3219792"/>
            <a:ext cx="516986" cy="517029"/>
            <a:chOff x="2749181" y="1213485"/>
            <a:chExt cx="988500" cy="988583"/>
          </a:xfrm>
        </p:grpSpPr>
        <p:sp>
          <p:nvSpPr>
            <p:cNvPr id="291" name="Google Shape;291;p3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p3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93" name="Google Shape;293;p33"/>
          <p:cNvSpPr txBox="1">
            <a:spLocks noGrp="1"/>
          </p:cNvSpPr>
          <p:nvPr>
            <p:ph type="body" idx="2"/>
          </p:nvPr>
        </p:nvSpPr>
        <p:spPr>
          <a:xfrm>
            <a:off x="4896036" y="1707654"/>
            <a:ext cx="3097200" cy="1716900"/>
          </a:xfrm>
          <a:prstGeom prst="rect">
            <a:avLst/>
          </a:prstGeom>
          <a:noFill/>
          <a:ln>
            <a:noFill/>
          </a:ln>
        </p:spPr>
        <p:txBody>
          <a:bodyPr spcFirstLastPara="1" wrap="square" lIns="135000" tIns="189000" rIns="135000" bIns="189000" anchor="ctr" anchorCtr="0">
            <a:noAutofit/>
          </a:bodyPr>
          <a:lstStyle>
            <a:lvl1pPr marL="457200" lvl="0" indent="-450850" algn="ctr" rtl="0">
              <a:lnSpc>
                <a:spcPct val="90000"/>
              </a:lnSpc>
              <a:spcBef>
                <a:spcPts val="500"/>
              </a:spcBef>
              <a:spcAft>
                <a:spcPts val="0"/>
              </a:spcAft>
              <a:buClr>
                <a:schemeClr val="dk1"/>
              </a:buClr>
              <a:buSzPts val="3500"/>
              <a:buFont typeface="Raleway Thin"/>
              <a:buChar char="​"/>
              <a:defRPr sz="35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294" name="Google Shape;294;p3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p3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Graphique 1">
  <p:cSld name="Graphique 1">
    <p:spTree>
      <p:nvGrpSpPr>
        <p:cNvPr id="1" name="Shape 296"/>
        <p:cNvGrpSpPr/>
        <p:nvPr/>
      </p:nvGrpSpPr>
      <p:grpSpPr>
        <a:xfrm>
          <a:off x="0" y="0"/>
          <a:ext cx="0" cy="0"/>
          <a:chOff x="0" y="0"/>
          <a:chExt cx="0" cy="0"/>
        </a:xfrm>
      </p:grpSpPr>
      <p:sp>
        <p:nvSpPr>
          <p:cNvPr id="297" name="Google Shape;297;p34"/>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 name="Google Shape;298;p34"/>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299" name="Google Shape;299;p34"/>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300" name="Google Shape;300;p34"/>
          <p:cNvGrpSpPr/>
          <p:nvPr/>
        </p:nvGrpSpPr>
        <p:grpSpPr>
          <a:xfrm rot="10800000">
            <a:off x="8494005" y="251448"/>
            <a:ext cx="398475" cy="398475"/>
            <a:chOff x="378383" y="5978023"/>
            <a:chExt cx="531300" cy="531300"/>
          </a:xfrm>
        </p:grpSpPr>
        <p:sp>
          <p:nvSpPr>
            <p:cNvPr id="301" name="Google Shape;301;p34"/>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02" name="Google Shape;302;p34"/>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303" name="Google Shape;303;p34"/>
          <p:cNvSpPr txBox="1">
            <a:spLocks noGrp="1"/>
          </p:cNvSpPr>
          <p:nvPr>
            <p:ph type="body" idx="1"/>
          </p:nvPr>
        </p:nvSpPr>
        <p:spPr>
          <a:xfrm>
            <a:off x="575556" y="1283498"/>
            <a:ext cx="37803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04" name="Google Shape;304;p34"/>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5" name="Google Shape;305;p34"/>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306" name="Google Shape;306;p34"/>
          <p:cNvSpPr/>
          <p:nvPr/>
        </p:nvSpPr>
        <p:spPr>
          <a:xfrm>
            <a:off x="4738275" y="1283494"/>
            <a:ext cx="3765300" cy="28146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raphique 2">
  <p:cSld name="Graphique 2">
    <p:spTree>
      <p:nvGrpSpPr>
        <p:cNvPr id="1" name="Shape 307"/>
        <p:cNvGrpSpPr/>
        <p:nvPr/>
      </p:nvGrpSpPr>
      <p:grpSpPr>
        <a:xfrm>
          <a:off x="0" y="0"/>
          <a:ext cx="0" cy="0"/>
          <a:chOff x="0" y="0"/>
          <a:chExt cx="0" cy="0"/>
        </a:xfrm>
      </p:grpSpPr>
      <p:sp>
        <p:nvSpPr>
          <p:cNvPr id="308" name="Google Shape;308;p35"/>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09" name="Google Shape;309;p35"/>
          <p:cNvGrpSpPr/>
          <p:nvPr/>
        </p:nvGrpSpPr>
        <p:grpSpPr>
          <a:xfrm>
            <a:off x="8082660" y="1"/>
            <a:ext cx="1061695" cy="1061620"/>
            <a:chOff x="6068586" y="17060"/>
            <a:chExt cx="1919535" cy="1919400"/>
          </a:xfrm>
        </p:grpSpPr>
        <p:sp>
          <p:nvSpPr>
            <p:cNvPr id="310" name="Google Shape;310;p3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3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12" name="Google Shape;312;p35"/>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3" name="Google Shape;313;p35"/>
          <p:cNvSpPr txBox="1">
            <a:spLocks noGrp="1"/>
          </p:cNvSpPr>
          <p:nvPr>
            <p:ph type="body" idx="1"/>
          </p:nvPr>
        </p:nvSpPr>
        <p:spPr>
          <a:xfrm>
            <a:off x="573746"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14" name="Google Shape;314;p35"/>
          <p:cNvSpPr txBox="1">
            <a:spLocks noGrp="1"/>
          </p:cNvSpPr>
          <p:nvPr>
            <p:ph type="body" idx="2"/>
          </p:nvPr>
        </p:nvSpPr>
        <p:spPr>
          <a:xfrm>
            <a:off x="4738268"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15" name="Google Shape;315;p35"/>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6" name="Google Shape;316;p35"/>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317" name="Google Shape;317;p35"/>
          <p:cNvSpPr/>
          <p:nvPr/>
        </p:nvSpPr>
        <p:spPr>
          <a:xfrm>
            <a:off x="573741"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8" name="Google Shape;318;p35"/>
          <p:cNvSpPr/>
          <p:nvPr/>
        </p:nvSpPr>
        <p:spPr>
          <a:xfrm>
            <a:off x="4738256"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319"/>
        <p:cNvGrpSpPr/>
        <p:nvPr/>
      </p:nvGrpSpPr>
      <p:grpSpPr>
        <a:xfrm>
          <a:off x="0" y="0"/>
          <a:ext cx="0" cy="0"/>
          <a:chOff x="0" y="0"/>
          <a:chExt cx="0" cy="0"/>
        </a:xfrm>
      </p:grpSpPr>
      <p:sp>
        <p:nvSpPr>
          <p:cNvPr id="320" name="Google Shape;320;p36"/>
          <p:cNvSpPr/>
          <p:nvPr/>
        </p:nvSpPr>
        <p:spPr>
          <a:xfrm>
            <a:off x="5682052" y="1059575"/>
            <a:ext cx="2400300" cy="24003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1" name="Google Shape;321;p36"/>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22" name="Google Shape;322;p36"/>
          <p:cNvGrpSpPr/>
          <p:nvPr/>
        </p:nvGrpSpPr>
        <p:grpSpPr>
          <a:xfrm>
            <a:off x="8082660" y="1"/>
            <a:ext cx="1061695" cy="1061620"/>
            <a:chOff x="6068586" y="17060"/>
            <a:chExt cx="1919535" cy="1919400"/>
          </a:xfrm>
        </p:grpSpPr>
        <p:sp>
          <p:nvSpPr>
            <p:cNvPr id="323" name="Google Shape;323;p36"/>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4" name="Google Shape;324;p36"/>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25" name="Google Shape;325;p36"/>
          <p:cNvSpPr txBox="1">
            <a:spLocks noGrp="1"/>
          </p:cNvSpPr>
          <p:nvPr>
            <p:ph type="title"/>
          </p:nvPr>
        </p:nvSpPr>
        <p:spPr>
          <a:xfrm>
            <a:off x="575556" y="141480"/>
            <a:ext cx="7503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326" name="Google Shape;326;p36"/>
          <p:cNvGrpSpPr/>
          <p:nvPr/>
        </p:nvGrpSpPr>
        <p:grpSpPr>
          <a:xfrm>
            <a:off x="5867739" y="1248517"/>
            <a:ext cx="475271" cy="475311"/>
            <a:chOff x="2749181" y="1213485"/>
            <a:chExt cx="988500" cy="988583"/>
          </a:xfrm>
        </p:grpSpPr>
        <p:sp>
          <p:nvSpPr>
            <p:cNvPr id="327" name="Google Shape;327;p3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8" name="Google Shape;328;p3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29" name="Google Shape;329;p36"/>
          <p:cNvGrpSpPr/>
          <p:nvPr/>
        </p:nvGrpSpPr>
        <p:grpSpPr>
          <a:xfrm rot="10800000">
            <a:off x="7414840" y="2795676"/>
            <a:ext cx="475271" cy="475311"/>
            <a:chOff x="2749181" y="1213485"/>
            <a:chExt cx="988500" cy="988583"/>
          </a:xfrm>
        </p:grpSpPr>
        <p:sp>
          <p:nvSpPr>
            <p:cNvPr id="330" name="Google Shape;330;p3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3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32" name="Google Shape;332;p36"/>
          <p:cNvSpPr txBox="1">
            <a:spLocks noGrp="1"/>
          </p:cNvSpPr>
          <p:nvPr>
            <p:ph type="body" idx="1"/>
          </p:nvPr>
        </p:nvSpPr>
        <p:spPr>
          <a:xfrm>
            <a:off x="575555" y="1329677"/>
            <a:ext cx="1899600" cy="1356300"/>
          </a:xfrm>
          <a:prstGeom prst="rect">
            <a:avLst/>
          </a:prstGeom>
          <a:noFill/>
          <a:ln>
            <a:noFill/>
          </a:ln>
        </p:spPr>
        <p:txBody>
          <a:bodyPr spcFirstLastPara="1" wrap="square" lIns="68575" tIns="0" rIns="68575" bIns="34275" anchor="t" anchorCtr="0">
            <a:noAutofit/>
          </a:bodyPr>
          <a:lstStyle>
            <a:lvl1pPr marL="457200" marR="0" lvl="0" indent="-355600" algn="l" rtl="0">
              <a:lnSpc>
                <a:spcPct val="100000"/>
              </a:lnSpc>
              <a:spcBef>
                <a:spcPts val="0"/>
              </a:spcBef>
              <a:spcAft>
                <a:spcPts val="0"/>
              </a:spcAft>
              <a:buClr>
                <a:schemeClr val="accent3"/>
              </a:buClr>
              <a:buSzPts val="2000"/>
              <a:buFont typeface="Arial"/>
              <a:buChar char="​"/>
              <a:defRPr sz="20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3" name="Google Shape;333;p36"/>
          <p:cNvSpPr txBox="1">
            <a:spLocks noGrp="1"/>
          </p:cNvSpPr>
          <p:nvPr>
            <p:ph type="body" idx="2"/>
          </p:nvPr>
        </p:nvSpPr>
        <p:spPr>
          <a:xfrm>
            <a:off x="2975849" y="1327277"/>
            <a:ext cx="24981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4" name="Google Shape;334;p36"/>
          <p:cNvSpPr txBox="1">
            <a:spLocks noGrp="1"/>
          </p:cNvSpPr>
          <p:nvPr>
            <p:ph type="body" idx="3"/>
          </p:nvPr>
        </p:nvSpPr>
        <p:spPr>
          <a:xfrm>
            <a:off x="2975849" y="2562980"/>
            <a:ext cx="24915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5" name="Google Shape;335;p36"/>
          <p:cNvSpPr txBox="1">
            <a:spLocks noGrp="1"/>
          </p:cNvSpPr>
          <p:nvPr>
            <p:ph type="body" idx="4"/>
          </p:nvPr>
        </p:nvSpPr>
        <p:spPr>
          <a:xfrm>
            <a:off x="2975849" y="1662767"/>
            <a:ext cx="2498100" cy="5706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dk1"/>
              </a:buClr>
              <a:buSzPts val="1300"/>
              <a:buFont typeface="Arial"/>
              <a:buChar char="​"/>
              <a:defRPr sz="13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6" name="Google Shape;336;p36"/>
          <p:cNvSpPr txBox="1">
            <a:spLocks noGrp="1"/>
          </p:cNvSpPr>
          <p:nvPr>
            <p:ph type="body" idx="5"/>
          </p:nvPr>
        </p:nvSpPr>
        <p:spPr>
          <a:xfrm>
            <a:off x="2975850" y="2885573"/>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7" name="Google Shape;337;p36"/>
          <p:cNvSpPr txBox="1">
            <a:spLocks noGrp="1"/>
          </p:cNvSpPr>
          <p:nvPr>
            <p:ph type="body" idx="6"/>
          </p:nvPr>
        </p:nvSpPr>
        <p:spPr>
          <a:xfrm>
            <a:off x="2975850" y="3210728"/>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8" name="Google Shape;338;p36"/>
          <p:cNvSpPr txBox="1">
            <a:spLocks noGrp="1"/>
          </p:cNvSpPr>
          <p:nvPr>
            <p:ph type="body" idx="7"/>
          </p:nvPr>
        </p:nvSpPr>
        <p:spPr>
          <a:xfrm>
            <a:off x="2975850" y="3541248"/>
            <a:ext cx="2622300" cy="9195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339" name="Google Shape;339;p36"/>
          <p:cNvPicPr preferRelativeResize="0"/>
          <p:nvPr/>
        </p:nvPicPr>
        <p:blipFill rotWithShape="1">
          <a:blip r:embed="rId2">
            <a:alphaModFix/>
          </a:blip>
          <a:srcRect/>
          <a:stretch/>
        </p:blipFill>
        <p:spPr>
          <a:xfrm>
            <a:off x="2664824" y="1692498"/>
            <a:ext cx="177831" cy="231181"/>
          </a:xfrm>
          <a:prstGeom prst="rect">
            <a:avLst/>
          </a:prstGeom>
          <a:noFill/>
          <a:ln>
            <a:noFill/>
          </a:ln>
        </p:spPr>
      </p:pic>
      <p:pic>
        <p:nvPicPr>
          <p:cNvPr id="340" name="Google Shape;340;p36"/>
          <p:cNvPicPr preferRelativeResize="0"/>
          <p:nvPr/>
        </p:nvPicPr>
        <p:blipFill rotWithShape="1">
          <a:blip r:embed="rId3">
            <a:alphaModFix/>
          </a:blip>
          <a:srcRect/>
          <a:stretch/>
        </p:blipFill>
        <p:spPr>
          <a:xfrm>
            <a:off x="2643872" y="2917971"/>
            <a:ext cx="219739" cy="139834"/>
          </a:xfrm>
          <a:prstGeom prst="rect">
            <a:avLst/>
          </a:prstGeom>
          <a:noFill/>
          <a:ln>
            <a:noFill/>
          </a:ln>
        </p:spPr>
      </p:pic>
      <p:pic>
        <p:nvPicPr>
          <p:cNvPr id="341" name="Google Shape;341;p36"/>
          <p:cNvPicPr preferRelativeResize="0"/>
          <p:nvPr/>
        </p:nvPicPr>
        <p:blipFill rotWithShape="1">
          <a:blip r:embed="rId4">
            <a:alphaModFix/>
          </a:blip>
          <a:srcRect/>
          <a:stretch/>
        </p:blipFill>
        <p:spPr>
          <a:xfrm>
            <a:off x="2664824" y="3180256"/>
            <a:ext cx="160023" cy="264116"/>
          </a:xfrm>
          <a:prstGeom prst="rect">
            <a:avLst/>
          </a:prstGeom>
          <a:noFill/>
          <a:ln>
            <a:noFill/>
          </a:ln>
        </p:spPr>
      </p:pic>
      <p:pic>
        <p:nvPicPr>
          <p:cNvPr id="342" name="Google Shape;342;p36"/>
          <p:cNvPicPr preferRelativeResize="0"/>
          <p:nvPr/>
        </p:nvPicPr>
        <p:blipFill rotWithShape="1">
          <a:blip r:embed="rId5">
            <a:alphaModFix/>
          </a:blip>
          <a:srcRect/>
          <a:stretch/>
        </p:blipFill>
        <p:spPr>
          <a:xfrm>
            <a:off x="2668833" y="3553754"/>
            <a:ext cx="169814" cy="226418"/>
          </a:xfrm>
          <a:prstGeom prst="rect">
            <a:avLst/>
          </a:prstGeom>
          <a:noFill/>
          <a:ln>
            <a:noFill/>
          </a:ln>
        </p:spPr>
      </p:pic>
      <p:sp>
        <p:nvSpPr>
          <p:cNvPr id="343" name="Google Shape;343;p36"/>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4" name="Google Shape;344;p36"/>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 1">
  <p:cSld name="Fin 1">
    <p:spTree>
      <p:nvGrpSpPr>
        <p:cNvPr id="1" name="Shape 345"/>
        <p:cNvGrpSpPr/>
        <p:nvPr/>
      </p:nvGrpSpPr>
      <p:grpSpPr>
        <a:xfrm>
          <a:off x="0" y="0"/>
          <a:ext cx="0" cy="0"/>
          <a:chOff x="0" y="0"/>
          <a:chExt cx="0" cy="0"/>
        </a:xfrm>
      </p:grpSpPr>
      <p:sp>
        <p:nvSpPr>
          <p:cNvPr id="346" name="Google Shape;346;p3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Google Shape;347;p37"/>
          <p:cNvSpPr/>
          <p:nvPr/>
        </p:nvSpPr>
        <p:spPr>
          <a:xfrm>
            <a:off x="-3810" y="0"/>
            <a:ext cx="587746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8" name="Google Shape;348;p37"/>
          <p:cNvSpPr txBox="1">
            <a:spLocks noGrp="1"/>
          </p:cNvSpPr>
          <p:nvPr>
            <p:ph type="body" idx="1"/>
          </p:nvPr>
        </p:nvSpPr>
        <p:spPr>
          <a:xfrm>
            <a:off x="845586" y="1199410"/>
            <a:ext cx="3715800" cy="1232400"/>
          </a:xfrm>
          <a:prstGeom prst="rect">
            <a:avLst/>
          </a:prstGeom>
          <a:noFill/>
          <a:ln>
            <a:noFill/>
          </a:ln>
        </p:spPr>
        <p:txBody>
          <a:bodyPr spcFirstLastPara="1" wrap="square" lIns="68575" tIns="0" rIns="68575" bIns="34275" anchor="ctr" anchorCtr="0">
            <a:noAutofit/>
          </a:bodyPr>
          <a:lstStyle>
            <a:lvl1pPr marL="457200" marR="0" lvl="0" indent="-565150" algn="l" rtl="0">
              <a:lnSpc>
                <a:spcPct val="100000"/>
              </a:lnSpc>
              <a:spcBef>
                <a:spcPts val="0"/>
              </a:spcBef>
              <a:spcAft>
                <a:spcPts val="0"/>
              </a:spcAft>
              <a:buClr>
                <a:schemeClr val="accent3"/>
              </a:buClr>
              <a:buSzPts val="5300"/>
              <a:buFont typeface="Raleway Thin"/>
              <a:buChar char="​"/>
              <a:defRPr sz="53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49" name="Google Shape;349;p37"/>
          <p:cNvSpPr txBox="1">
            <a:spLocks noGrp="1"/>
          </p:cNvSpPr>
          <p:nvPr>
            <p:ph type="body" idx="2"/>
          </p:nvPr>
        </p:nvSpPr>
        <p:spPr>
          <a:xfrm>
            <a:off x="1293597" y="2571750"/>
            <a:ext cx="3178200" cy="1629600"/>
          </a:xfrm>
          <a:prstGeom prst="rect">
            <a:avLst/>
          </a:prstGeom>
          <a:noFill/>
          <a:ln>
            <a:noFill/>
          </a:ln>
        </p:spPr>
        <p:txBody>
          <a:bodyPr spcFirstLastPara="1" wrap="square" lIns="68575" tIns="0" rIns="68575" bIns="34275" anchor="ctr" anchorCtr="0">
            <a:noAutofit/>
          </a:bodyPr>
          <a:lstStyle>
            <a:lvl1pPr marL="457200" marR="0" lvl="0" indent="-419100" algn="l" rtl="0">
              <a:lnSpc>
                <a:spcPct val="100000"/>
              </a:lnSpc>
              <a:spcBef>
                <a:spcPts val="0"/>
              </a:spcBef>
              <a:spcAft>
                <a:spcPts val="0"/>
              </a:spcAft>
              <a:buClr>
                <a:schemeClr val="dk1"/>
              </a:buClr>
              <a:buSzPts val="3000"/>
              <a:buFont typeface="Raleway Thin"/>
              <a:buChar char="​"/>
              <a:defRPr sz="30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50" name="Google Shape;350;p37"/>
          <p:cNvSpPr/>
          <p:nvPr/>
        </p:nvSpPr>
        <p:spPr>
          <a:xfrm>
            <a:off x="951236" y="551298"/>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1" name="Google Shape;351;p37"/>
          <p:cNvSpPr/>
          <p:nvPr/>
        </p:nvSpPr>
        <p:spPr>
          <a:xfrm>
            <a:off x="951236" y="4557726"/>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2" name="Google Shape;352;p37"/>
          <p:cNvSpPr/>
          <p:nvPr/>
        </p:nvSpPr>
        <p:spPr>
          <a:xfrm rot="-5400000">
            <a:off x="2950907" y="2549598"/>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3" name="Google Shape;353;p37"/>
          <p:cNvSpPr/>
          <p:nvPr/>
        </p:nvSpPr>
        <p:spPr>
          <a:xfrm rot="-5400000">
            <a:off x="590335" y="912312"/>
            <a:ext cx="7782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37"/>
          <p:cNvSpPr/>
          <p:nvPr/>
        </p:nvSpPr>
        <p:spPr>
          <a:xfrm rot="-5400000">
            <a:off x="-59465" y="3312402"/>
            <a:ext cx="20778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5" name="Google Shape;355;p37"/>
          <p:cNvPicPr preferRelativeResize="0"/>
          <p:nvPr/>
        </p:nvPicPr>
        <p:blipFill rotWithShape="1">
          <a:blip r:embed="rId2">
            <a:alphaModFix/>
          </a:blip>
          <a:srcRect/>
          <a:stretch/>
        </p:blipFill>
        <p:spPr>
          <a:xfrm>
            <a:off x="791580" y="4317077"/>
            <a:ext cx="450015" cy="450015"/>
          </a:xfrm>
          <a:prstGeom prst="rect">
            <a:avLst/>
          </a:prstGeom>
          <a:noFill/>
          <a:ln>
            <a:noFill/>
          </a:ln>
        </p:spPr>
      </p:pic>
      <p:pic>
        <p:nvPicPr>
          <p:cNvPr id="356" name="Google Shape;356;p37"/>
          <p:cNvPicPr preferRelativeResize="0"/>
          <p:nvPr/>
        </p:nvPicPr>
        <p:blipFill rotWithShape="1">
          <a:blip r:embed="rId3">
            <a:alphaModFix/>
          </a:blip>
          <a:srcRect t="6814" b="6814"/>
          <a:stretch/>
        </p:blipFill>
        <p:spPr>
          <a:xfrm>
            <a:off x="6301503" y="551298"/>
            <a:ext cx="2467082" cy="93306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 1 + Visuel">
  <p:cSld name="Fin 1 + Visuel">
    <p:spTree>
      <p:nvGrpSpPr>
        <p:cNvPr id="1" name="Shape 357"/>
        <p:cNvGrpSpPr/>
        <p:nvPr/>
      </p:nvGrpSpPr>
      <p:grpSpPr>
        <a:xfrm>
          <a:off x="0" y="0"/>
          <a:ext cx="0" cy="0"/>
          <a:chOff x="0" y="0"/>
          <a:chExt cx="0" cy="0"/>
        </a:xfrm>
      </p:grpSpPr>
      <p:sp>
        <p:nvSpPr>
          <p:cNvPr id="358" name="Google Shape;358;p3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9" name="Google Shape;359;p38"/>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0" name="Google Shape;360;p38"/>
          <p:cNvSpPr txBox="1"/>
          <p:nvPr/>
        </p:nvSpPr>
        <p:spPr>
          <a:xfrm>
            <a:off x="823460" y="1002554"/>
            <a:ext cx="35490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fr" sz="4500" b="0" i="0" u="none" strike="noStrike" cap="none">
                <a:solidFill>
                  <a:schemeClr val="lt1"/>
                </a:solidFill>
                <a:latin typeface="Raleway Thin"/>
                <a:ea typeface="Raleway Thin"/>
                <a:cs typeface="Raleway Thin"/>
                <a:sym typeface="Raleway Thin"/>
              </a:rPr>
              <a:t>MERCI !</a:t>
            </a:r>
            <a:endParaRPr sz="4500" b="0" i="0" u="none" strike="noStrike" cap="none">
              <a:solidFill>
                <a:schemeClr val="lt1"/>
              </a:solidFill>
              <a:latin typeface="Raleway Thin"/>
              <a:ea typeface="Raleway Thin"/>
              <a:cs typeface="Raleway Thin"/>
              <a:sym typeface="Raleway Thin"/>
            </a:endParaRPr>
          </a:p>
        </p:txBody>
      </p:sp>
      <p:sp>
        <p:nvSpPr>
          <p:cNvPr id="361" name="Google Shape;361;p38"/>
          <p:cNvSpPr txBox="1"/>
          <p:nvPr/>
        </p:nvSpPr>
        <p:spPr>
          <a:xfrm>
            <a:off x="1280236" y="2463738"/>
            <a:ext cx="34119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POUR</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VOTRE</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ATTENTION</a:t>
            </a:r>
            <a:endParaRPr sz="1100" b="0" i="0" u="none" strike="noStrike" cap="none">
              <a:solidFill>
                <a:srgbClr val="000000"/>
              </a:solidFill>
              <a:latin typeface="Raleway Thin"/>
              <a:ea typeface="Raleway Thin"/>
              <a:cs typeface="Raleway Thin"/>
              <a:sym typeface="Raleway Thin"/>
            </a:endParaRPr>
          </a:p>
        </p:txBody>
      </p:sp>
      <p:grpSp>
        <p:nvGrpSpPr>
          <p:cNvPr id="362" name="Google Shape;362;p38"/>
          <p:cNvGrpSpPr/>
          <p:nvPr/>
        </p:nvGrpSpPr>
        <p:grpSpPr>
          <a:xfrm>
            <a:off x="791580" y="551298"/>
            <a:ext cx="4210105" cy="4215794"/>
            <a:chOff x="1055440" y="735064"/>
            <a:chExt cx="5613474" cy="5621059"/>
          </a:xfrm>
        </p:grpSpPr>
        <p:sp>
          <p:nvSpPr>
            <p:cNvPr id="363" name="Google Shape;363;p38"/>
            <p:cNvSpPr/>
            <p:nvPr/>
          </p:nvSpPr>
          <p:spPr>
            <a:xfrm>
              <a:off x="1268314" y="7350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38"/>
            <p:cNvSpPr/>
            <p:nvPr/>
          </p:nvSpPr>
          <p:spPr>
            <a:xfrm>
              <a:off x="1268314" y="6076968"/>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5" name="Google Shape;365;p38"/>
            <p:cNvSpPr/>
            <p:nvPr/>
          </p:nvSpPr>
          <p:spPr>
            <a:xfrm rot="-5400000">
              <a:off x="3931641" y="33993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 name="Google Shape;366;p38"/>
            <p:cNvSpPr/>
            <p:nvPr/>
          </p:nvSpPr>
          <p:spPr>
            <a:xfrm rot="-5400000">
              <a:off x="787114" y="1216317"/>
              <a:ext cx="10377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38"/>
            <p:cNvSpPr/>
            <p:nvPr/>
          </p:nvSpPr>
          <p:spPr>
            <a:xfrm rot="-5400000">
              <a:off x="-79287" y="4416436"/>
              <a:ext cx="27705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68" name="Google Shape;368;p38"/>
            <p:cNvPicPr preferRelativeResize="0"/>
            <p:nvPr/>
          </p:nvPicPr>
          <p:blipFill rotWithShape="1">
            <a:blip r:embed="rId2">
              <a:alphaModFix/>
            </a:blip>
            <a:srcRect/>
            <a:stretch/>
          </p:blipFill>
          <p:spPr>
            <a:xfrm>
              <a:off x="1055440" y="5756103"/>
              <a:ext cx="600020" cy="600020"/>
            </a:xfrm>
            <a:prstGeom prst="rect">
              <a:avLst/>
            </a:prstGeom>
            <a:noFill/>
            <a:ln>
              <a:noFill/>
            </a:ln>
          </p:spPr>
        </p:pic>
      </p:grpSp>
      <p:pic>
        <p:nvPicPr>
          <p:cNvPr id="369" name="Google Shape;369;p38"/>
          <p:cNvPicPr preferRelativeResize="0"/>
          <p:nvPr/>
        </p:nvPicPr>
        <p:blipFill rotWithShape="1">
          <a:blip r:embed="rId3">
            <a:alphaModFix/>
          </a:blip>
          <a:srcRect t="6814" b="6814"/>
          <a:stretch/>
        </p:blipFill>
        <p:spPr>
          <a:xfrm>
            <a:off x="6301503" y="551298"/>
            <a:ext cx="2467082" cy="93306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in 2 + Visuel">
  <p:cSld name="Fin 2 + Visuel">
    <p:spTree>
      <p:nvGrpSpPr>
        <p:cNvPr id="1" name="Shape 370"/>
        <p:cNvGrpSpPr/>
        <p:nvPr/>
      </p:nvGrpSpPr>
      <p:grpSpPr>
        <a:xfrm>
          <a:off x="0" y="0"/>
          <a:ext cx="0" cy="0"/>
          <a:chOff x="0" y="0"/>
          <a:chExt cx="0" cy="0"/>
        </a:xfrm>
      </p:grpSpPr>
      <p:sp>
        <p:nvSpPr>
          <p:cNvPr id="371" name="Google Shape;371;p3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2" name="Google Shape;372;p39"/>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373" name="Google Shape;373;p39"/>
          <p:cNvGrpSpPr/>
          <p:nvPr/>
        </p:nvGrpSpPr>
        <p:grpSpPr>
          <a:xfrm>
            <a:off x="1023199" y="681503"/>
            <a:ext cx="3860848" cy="3860848"/>
            <a:chOff x="1241417" y="500098"/>
            <a:chExt cx="5484938" cy="5484938"/>
          </a:xfrm>
        </p:grpSpPr>
        <p:grpSp>
          <p:nvGrpSpPr>
            <p:cNvPr id="374" name="Google Shape;374;p39"/>
            <p:cNvGrpSpPr/>
            <p:nvPr/>
          </p:nvGrpSpPr>
          <p:grpSpPr>
            <a:xfrm>
              <a:off x="1253781" y="500098"/>
              <a:ext cx="5472435" cy="5484938"/>
              <a:chOff x="1253781" y="500098"/>
              <a:chExt cx="5472435" cy="5484938"/>
            </a:xfrm>
          </p:grpSpPr>
          <p:grpSp>
            <p:nvGrpSpPr>
              <p:cNvPr id="375" name="Google Shape;375;p39"/>
              <p:cNvGrpSpPr/>
              <p:nvPr/>
            </p:nvGrpSpPr>
            <p:grpSpPr>
              <a:xfrm>
                <a:off x="1253781" y="500098"/>
                <a:ext cx="1085076" cy="1085168"/>
                <a:chOff x="2749181" y="1213485"/>
                <a:chExt cx="988500" cy="988583"/>
              </a:xfrm>
            </p:grpSpPr>
            <p:sp>
              <p:nvSpPr>
                <p:cNvPr id="376" name="Google Shape;376;p3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7" name="Google Shape;377;p3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78" name="Google Shape;378;p39"/>
              <p:cNvGrpSpPr/>
              <p:nvPr/>
            </p:nvGrpSpPr>
            <p:grpSpPr>
              <a:xfrm rot="10800000">
                <a:off x="5641139" y="4899868"/>
                <a:ext cx="1085076" cy="1085168"/>
                <a:chOff x="2749181" y="1213485"/>
                <a:chExt cx="988500" cy="988583"/>
              </a:xfrm>
            </p:grpSpPr>
            <p:sp>
              <p:nvSpPr>
                <p:cNvPr id="379" name="Google Shape;379;p3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3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381" name="Google Shape;381;p39"/>
            <p:cNvGrpSpPr/>
            <p:nvPr/>
          </p:nvGrpSpPr>
          <p:grpSpPr>
            <a:xfrm rot="-5400000">
              <a:off x="1247669" y="500098"/>
              <a:ext cx="5472435" cy="5484938"/>
              <a:chOff x="1253781" y="500098"/>
              <a:chExt cx="5472435" cy="5484938"/>
            </a:xfrm>
          </p:grpSpPr>
          <p:grpSp>
            <p:nvGrpSpPr>
              <p:cNvPr id="382" name="Google Shape;382;p39"/>
              <p:cNvGrpSpPr/>
              <p:nvPr/>
            </p:nvGrpSpPr>
            <p:grpSpPr>
              <a:xfrm>
                <a:off x="1253781" y="500098"/>
                <a:ext cx="1085076" cy="1085168"/>
                <a:chOff x="2749181" y="1213485"/>
                <a:chExt cx="988500" cy="988583"/>
              </a:xfrm>
            </p:grpSpPr>
            <p:sp>
              <p:nvSpPr>
                <p:cNvPr id="383" name="Google Shape;383;p3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4" name="Google Shape;384;p3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85" name="Google Shape;385;p39"/>
              <p:cNvGrpSpPr/>
              <p:nvPr/>
            </p:nvGrpSpPr>
            <p:grpSpPr>
              <a:xfrm rot="10800000">
                <a:off x="5641139" y="4899868"/>
                <a:ext cx="1085076" cy="1085168"/>
                <a:chOff x="2749181" y="1213485"/>
                <a:chExt cx="988500" cy="988583"/>
              </a:xfrm>
            </p:grpSpPr>
            <p:sp>
              <p:nvSpPr>
                <p:cNvPr id="386" name="Google Shape;386;p3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7" name="Google Shape;387;p3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sp>
        <p:nvSpPr>
          <p:cNvPr id="388" name="Google Shape;388;p39"/>
          <p:cNvSpPr txBox="1">
            <a:spLocks noGrp="1"/>
          </p:cNvSpPr>
          <p:nvPr>
            <p:ph type="body" idx="1"/>
          </p:nvPr>
        </p:nvSpPr>
        <p:spPr>
          <a:xfrm>
            <a:off x="6224467" y="2643966"/>
            <a:ext cx="2722200" cy="1980000"/>
          </a:xfrm>
          <a:prstGeom prst="rect">
            <a:avLst/>
          </a:prstGeom>
          <a:noFill/>
          <a:ln>
            <a:noFill/>
          </a:ln>
        </p:spPr>
        <p:txBody>
          <a:bodyPr spcFirstLastPara="1" wrap="square" lIns="68575" tIns="0" rIns="68575" bIns="34275" anchor="b" anchorCtr="0">
            <a:noAutofit/>
          </a:bodyPr>
          <a:lstStyle>
            <a:lvl1pPr marL="457200" marR="0" lvl="0" indent="-393700" algn="l" rtl="0">
              <a:lnSpc>
                <a:spcPct val="100000"/>
              </a:lnSpc>
              <a:spcBef>
                <a:spcPts val="0"/>
              </a:spcBef>
              <a:spcAft>
                <a:spcPts val="0"/>
              </a:spcAft>
              <a:buClr>
                <a:schemeClr val="accent3"/>
              </a:buClr>
              <a:buSzPts val="2600"/>
              <a:buFont typeface="Raleway Thin"/>
              <a:buChar char="​"/>
              <a:defRPr sz="26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389" name="Google Shape;389;p39"/>
          <p:cNvPicPr preferRelativeResize="0"/>
          <p:nvPr/>
        </p:nvPicPr>
        <p:blipFill rotWithShape="1">
          <a:blip r:embed="rId2">
            <a:alphaModFix/>
          </a:blip>
          <a:srcRect t="6814" b="6814"/>
          <a:stretch/>
        </p:blipFill>
        <p:spPr>
          <a:xfrm>
            <a:off x="6272531" y="666580"/>
            <a:ext cx="2467082" cy="93306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uverture 2">
  <p:cSld name="Couverture 2">
    <p:spTree>
      <p:nvGrpSpPr>
        <p:cNvPr id="1" name="Shape 401"/>
        <p:cNvGrpSpPr/>
        <p:nvPr/>
      </p:nvGrpSpPr>
      <p:grpSpPr>
        <a:xfrm>
          <a:off x="0" y="0"/>
          <a:ext cx="0" cy="0"/>
          <a:chOff x="0" y="0"/>
          <a:chExt cx="0" cy="0"/>
        </a:xfrm>
      </p:grpSpPr>
      <p:sp>
        <p:nvSpPr>
          <p:cNvPr id="402" name="Google Shape;402;p4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p41"/>
          <p:cNvSpPr/>
          <p:nvPr/>
        </p:nvSpPr>
        <p:spPr>
          <a:xfrm>
            <a:off x="0" y="0"/>
            <a:ext cx="4572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04" name="Google Shape;404;p41"/>
          <p:cNvGrpSpPr/>
          <p:nvPr/>
        </p:nvGrpSpPr>
        <p:grpSpPr>
          <a:xfrm rot="-5400000">
            <a:off x="8530889" y="4515895"/>
            <a:ext cx="398475" cy="398475"/>
            <a:chOff x="378383" y="5978023"/>
            <a:chExt cx="531300" cy="531300"/>
          </a:xfrm>
        </p:grpSpPr>
        <p:sp>
          <p:nvSpPr>
            <p:cNvPr id="405" name="Google Shape;405;p41"/>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06" name="Google Shape;406;p41"/>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407" name="Google Shape;407;p41"/>
          <p:cNvGrpSpPr/>
          <p:nvPr/>
        </p:nvGrpSpPr>
        <p:grpSpPr>
          <a:xfrm rot="5400000">
            <a:off x="146548" y="195486"/>
            <a:ext cx="398475" cy="398475"/>
            <a:chOff x="378383" y="5978023"/>
            <a:chExt cx="531300" cy="531300"/>
          </a:xfrm>
        </p:grpSpPr>
        <p:sp>
          <p:nvSpPr>
            <p:cNvPr id="408" name="Google Shape;408;p41"/>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09" name="Google Shape;409;p41"/>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410" name="Google Shape;410;p41"/>
          <p:cNvSpPr/>
          <p:nvPr/>
        </p:nvSpPr>
        <p:spPr>
          <a:xfrm>
            <a:off x="146620" y="760478"/>
            <a:ext cx="34200" cy="41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1" name="Google Shape;411;p41"/>
          <p:cNvSpPr/>
          <p:nvPr/>
        </p:nvSpPr>
        <p:spPr>
          <a:xfrm>
            <a:off x="146619" y="4880081"/>
            <a:ext cx="44253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2" name="Google Shape;412;p41"/>
          <p:cNvSpPr/>
          <p:nvPr/>
        </p:nvSpPr>
        <p:spPr>
          <a:xfrm>
            <a:off x="4573952" y="4880080"/>
            <a:ext cx="3742200" cy="34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3" name="Google Shape;413;p41"/>
          <p:cNvPicPr preferRelativeResize="0"/>
          <p:nvPr/>
        </p:nvPicPr>
        <p:blipFill rotWithShape="1">
          <a:blip r:embed="rId2">
            <a:alphaModFix/>
          </a:blip>
          <a:srcRect t="6814" b="6814"/>
          <a:stretch/>
        </p:blipFill>
        <p:spPr>
          <a:xfrm>
            <a:off x="6408204" y="195486"/>
            <a:ext cx="2505074" cy="94743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hapitre 1 avec visuel">
  <p:cSld name="chapitre 1 avec visuel">
    <p:spTree>
      <p:nvGrpSpPr>
        <p:cNvPr id="1" name="Shape 414"/>
        <p:cNvGrpSpPr/>
        <p:nvPr/>
      </p:nvGrpSpPr>
      <p:grpSpPr>
        <a:xfrm>
          <a:off x="0" y="0"/>
          <a:ext cx="0" cy="0"/>
          <a:chOff x="0" y="0"/>
          <a:chExt cx="0" cy="0"/>
        </a:xfrm>
      </p:grpSpPr>
      <p:sp>
        <p:nvSpPr>
          <p:cNvPr id="415" name="Google Shape;415;p4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16" name="Google Shape;416;p42"/>
          <p:cNvGrpSpPr/>
          <p:nvPr/>
        </p:nvGrpSpPr>
        <p:grpSpPr>
          <a:xfrm rot="-5400000">
            <a:off x="-83" y="218"/>
            <a:ext cx="5142050" cy="5141881"/>
            <a:chOff x="6068586" y="17060"/>
            <a:chExt cx="1919535" cy="1919400"/>
          </a:xfrm>
        </p:grpSpPr>
        <p:sp>
          <p:nvSpPr>
            <p:cNvPr id="417" name="Google Shape;417;p4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8" name="Google Shape;418;p4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9" name="Google Shape;419;p42"/>
          <p:cNvSpPr txBox="1">
            <a:spLocks noGrp="1"/>
          </p:cNvSpPr>
          <p:nvPr>
            <p:ph type="body" idx="1"/>
          </p:nvPr>
        </p:nvSpPr>
        <p:spPr>
          <a:xfrm>
            <a:off x="0" y="2581492"/>
            <a:ext cx="2581500" cy="25503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Font typeface="Raleway Thin"/>
              <a:buChar char="​"/>
              <a:defRPr>
                <a:latin typeface="Raleway Thin"/>
                <a:ea typeface="Raleway Thin"/>
                <a:cs typeface="Raleway Thin"/>
                <a:sym typeface="Raleway Thin"/>
              </a:defRPr>
            </a:lvl2pPr>
            <a:lvl3pPr marL="1371600" lvl="2" indent="-317500" algn="l" rtl="0">
              <a:lnSpc>
                <a:spcPct val="100000"/>
              </a:lnSpc>
              <a:spcBef>
                <a:spcPts val="1400"/>
              </a:spcBef>
              <a:spcAft>
                <a:spcPts val="0"/>
              </a:spcAft>
              <a:buSzPts val="1400"/>
              <a:buFont typeface="Raleway Thin"/>
              <a:buChar char="•"/>
              <a:defRPr>
                <a:latin typeface="Raleway Thin"/>
                <a:ea typeface="Raleway Thin"/>
                <a:cs typeface="Raleway Thin"/>
                <a:sym typeface="Raleway Thin"/>
              </a:defRPr>
            </a:lvl3pPr>
            <a:lvl4pPr marL="1828800" lvl="3" indent="-317500" algn="l" rtl="0">
              <a:lnSpc>
                <a:spcPct val="100000"/>
              </a:lnSpc>
              <a:spcBef>
                <a:spcPts val="500"/>
              </a:spcBef>
              <a:spcAft>
                <a:spcPts val="0"/>
              </a:spcAft>
              <a:buSzPts val="1400"/>
              <a:buFont typeface="Raleway Thin"/>
              <a:buChar char="−"/>
              <a:defRPr>
                <a:latin typeface="Raleway Thin"/>
                <a:ea typeface="Raleway Thin"/>
                <a:cs typeface="Raleway Thin"/>
                <a:sym typeface="Raleway Thin"/>
              </a:defRPr>
            </a:lvl4pPr>
            <a:lvl5pPr marL="2286000" lvl="4" indent="-228600" algn="l" rtl="0">
              <a:lnSpc>
                <a:spcPct val="100000"/>
              </a:lnSpc>
              <a:spcBef>
                <a:spcPts val="900"/>
              </a:spcBef>
              <a:spcAft>
                <a:spcPts val="0"/>
              </a:spcAft>
              <a:buSzPts val="1100"/>
              <a:buFont typeface="Raleway Thin"/>
              <a:buNone/>
              <a:defRPr>
                <a:latin typeface="Raleway Thin"/>
                <a:ea typeface="Raleway Thin"/>
                <a:cs typeface="Raleway Thin"/>
                <a:sym typeface="Raleway Thin"/>
              </a:defRPr>
            </a:lvl5pPr>
            <a:lvl6pPr marL="2743200" lvl="5"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6pPr>
            <a:lvl7pPr marL="3200400" lvl="6"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7pPr>
            <a:lvl8pPr marL="3657600" lvl="7"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8pPr>
            <a:lvl9pPr marL="4114800" lvl="8"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9pPr>
          </a:lstStyle>
          <a:p>
            <a:endParaRPr/>
          </a:p>
        </p:txBody>
      </p:sp>
      <p:sp>
        <p:nvSpPr>
          <p:cNvPr id="420" name="Google Shape;420;p42"/>
          <p:cNvSpPr txBox="1">
            <a:spLocks noGrp="1"/>
          </p:cNvSpPr>
          <p:nvPr>
            <p:ph type="body" idx="2"/>
          </p:nvPr>
        </p:nvSpPr>
        <p:spPr>
          <a:xfrm>
            <a:off x="301337" y="627534"/>
            <a:ext cx="4486800" cy="1296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lt1"/>
              </a:buClr>
              <a:buSzPts val="2400"/>
              <a:buChar char="​"/>
              <a:defRPr sz="2400" cap="none">
                <a:solidFill>
                  <a:schemeClr val="lt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421" name="Google Shape;421;p42"/>
          <p:cNvPicPr preferRelativeResize="0"/>
          <p:nvPr/>
        </p:nvPicPr>
        <p:blipFill rotWithShape="1">
          <a:blip r:embed="rId2">
            <a:alphaModFix/>
          </a:blip>
          <a:srcRect t="6814" b="6814"/>
          <a:stretch/>
        </p:blipFill>
        <p:spPr>
          <a:xfrm>
            <a:off x="5814139" y="681540"/>
            <a:ext cx="2728486" cy="1031926"/>
          </a:xfrm>
          <a:prstGeom prst="rect">
            <a:avLst/>
          </a:prstGeom>
          <a:noFill/>
          <a:ln>
            <a:noFill/>
          </a:ln>
        </p:spPr>
      </p:pic>
      <p:sp>
        <p:nvSpPr>
          <p:cNvPr id="422" name="Google Shape;422;p42"/>
          <p:cNvSpPr/>
          <p:nvPr/>
        </p:nvSpPr>
        <p:spPr>
          <a:xfrm>
            <a:off x="2581481" y="2581500"/>
            <a:ext cx="6562500" cy="25620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ouge - Texte 1 collone">
  <p:cSld name="Rouge - Texte 1 collone">
    <p:spTree>
      <p:nvGrpSpPr>
        <p:cNvPr id="1" name="Shape 423"/>
        <p:cNvGrpSpPr/>
        <p:nvPr/>
      </p:nvGrpSpPr>
      <p:grpSpPr>
        <a:xfrm>
          <a:off x="0" y="0"/>
          <a:ext cx="0" cy="0"/>
          <a:chOff x="0" y="0"/>
          <a:chExt cx="0" cy="0"/>
        </a:xfrm>
      </p:grpSpPr>
      <p:sp>
        <p:nvSpPr>
          <p:cNvPr id="424" name="Google Shape;424;p43"/>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5" name="Google Shape;425;p43"/>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6" name="Google Shape;426;p43"/>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427" name="Google Shape;427;p43"/>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428" name="Google Shape;428;p43"/>
          <p:cNvGrpSpPr/>
          <p:nvPr/>
        </p:nvGrpSpPr>
        <p:grpSpPr>
          <a:xfrm rot="10800000">
            <a:off x="8494005" y="251448"/>
            <a:ext cx="398475" cy="398475"/>
            <a:chOff x="378383" y="5978023"/>
            <a:chExt cx="531300" cy="531300"/>
          </a:xfrm>
        </p:grpSpPr>
        <p:sp>
          <p:nvSpPr>
            <p:cNvPr id="429" name="Google Shape;429;p43"/>
            <p:cNvSpPr/>
            <p:nvPr/>
          </p:nvSpPr>
          <p:spPr>
            <a:xfrm>
              <a:off x="378383" y="5978023"/>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30" name="Google Shape;430;p43"/>
            <p:cNvSpPr/>
            <p:nvPr/>
          </p:nvSpPr>
          <p:spPr>
            <a:xfrm rot="-5400000">
              <a:off x="536033" y="6135577"/>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431" name="Google Shape;431;p43"/>
          <p:cNvCxnSpPr/>
          <p:nvPr/>
        </p:nvCxnSpPr>
        <p:spPr>
          <a:xfrm>
            <a:off x="8892480" y="789552"/>
            <a:ext cx="0" cy="270000"/>
          </a:xfrm>
          <a:prstGeom prst="straightConnector1">
            <a:avLst/>
          </a:prstGeom>
          <a:noFill/>
          <a:ln w="19050" cap="flat" cmpd="sng">
            <a:solidFill>
              <a:schemeClr val="lt1"/>
            </a:solidFill>
            <a:prstDash val="solid"/>
            <a:round/>
            <a:headEnd type="none" w="sm" len="sm"/>
            <a:tailEnd type="none" w="sm" len="sm"/>
          </a:ln>
        </p:spPr>
      </p:cxnSp>
      <p:sp>
        <p:nvSpPr>
          <p:cNvPr id="432" name="Google Shape;432;p4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3" name="Google Shape;433;p4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eige - Texte 1 collone">
  <p:cSld name="Beige - Texte 1 collone">
    <p:spTree>
      <p:nvGrpSpPr>
        <p:cNvPr id="1" name="Shape 434"/>
        <p:cNvGrpSpPr/>
        <p:nvPr/>
      </p:nvGrpSpPr>
      <p:grpSpPr>
        <a:xfrm>
          <a:off x="0" y="0"/>
          <a:ext cx="0" cy="0"/>
          <a:chOff x="0" y="0"/>
          <a:chExt cx="0" cy="0"/>
        </a:xfrm>
      </p:grpSpPr>
      <p:sp>
        <p:nvSpPr>
          <p:cNvPr id="435" name="Google Shape;435;p44"/>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6" name="Google Shape;436;p44"/>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437" name="Google Shape;437;p44"/>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438" name="Google Shape;438;p44"/>
          <p:cNvGrpSpPr/>
          <p:nvPr/>
        </p:nvGrpSpPr>
        <p:grpSpPr>
          <a:xfrm rot="10800000">
            <a:off x="8494005" y="251448"/>
            <a:ext cx="398475" cy="398475"/>
            <a:chOff x="378383" y="5978023"/>
            <a:chExt cx="531300" cy="531300"/>
          </a:xfrm>
        </p:grpSpPr>
        <p:sp>
          <p:nvSpPr>
            <p:cNvPr id="439" name="Google Shape;439;p44"/>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40" name="Google Shape;440;p44"/>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441" name="Google Shape;441;p44"/>
          <p:cNvSpPr txBox="1">
            <a:spLocks noGrp="1"/>
          </p:cNvSpPr>
          <p:nvPr>
            <p:ph type="body" idx="1"/>
          </p:nvPr>
        </p:nvSpPr>
        <p:spPr>
          <a:xfrm>
            <a:off x="570789" y="1283497"/>
            <a:ext cx="7910700" cy="28002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sz="1400"/>
            </a:lvl1pPr>
            <a:lvl2pPr marL="914400" lvl="1" indent="-311150" algn="l" rtl="0">
              <a:lnSpc>
                <a:spcPct val="100000"/>
              </a:lnSpc>
              <a:spcBef>
                <a:spcPts val="0"/>
              </a:spcBef>
              <a:spcAft>
                <a:spcPts val="0"/>
              </a:spcAft>
              <a:buClr>
                <a:schemeClr val="dk1"/>
              </a:buClr>
              <a:buSzPts val="1300"/>
              <a:buChar char="​"/>
              <a:defRPr sz="1300"/>
            </a:lvl2pPr>
            <a:lvl3pPr marL="1371600" lvl="2" indent="-311150" algn="l" rtl="0">
              <a:lnSpc>
                <a:spcPct val="100000"/>
              </a:lnSpc>
              <a:spcBef>
                <a:spcPts val="1400"/>
              </a:spcBef>
              <a:spcAft>
                <a:spcPts val="0"/>
              </a:spcAft>
              <a:buSzPts val="1300"/>
              <a:buChar char="•"/>
              <a:defRPr sz="1300"/>
            </a:lvl3pPr>
            <a:lvl4pPr marL="1828800" lvl="3" indent="-311150" algn="l" rtl="0">
              <a:lnSpc>
                <a:spcPct val="100000"/>
              </a:lnSpc>
              <a:spcBef>
                <a:spcPts val="500"/>
              </a:spcBef>
              <a:spcAft>
                <a:spcPts val="0"/>
              </a:spcAft>
              <a:buSzPts val="1300"/>
              <a:buChar char="−"/>
              <a:defRPr sz="1300"/>
            </a:lvl4pPr>
            <a:lvl5pPr marL="2286000" lvl="4" indent="-228600" algn="l" rtl="0">
              <a:lnSpc>
                <a:spcPct val="100000"/>
              </a:lnSpc>
              <a:spcBef>
                <a:spcPts val="900"/>
              </a:spcBef>
              <a:spcAft>
                <a:spcPts val="0"/>
              </a:spcAft>
              <a:buSzPts val="1100"/>
              <a:buNone/>
              <a:defRPr sz="1300"/>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42" name="Google Shape;442;p44"/>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3" name="Google Shape;443;p44"/>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eige -Texte + Picto 2">
  <p:cSld name="Beige -Texte + Picto 2">
    <p:spTree>
      <p:nvGrpSpPr>
        <p:cNvPr id="1" name="Shape 444"/>
        <p:cNvGrpSpPr/>
        <p:nvPr/>
      </p:nvGrpSpPr>
      <p:grpSpPr>
        <a:xfrm>
          <a:off x="0" y="0"/>
          <a:ext cx="0" cy="0"/>
          <a:chOff x="0" y="0"/>
          <a:chExt cx="0" cy="0"/>
        </a:xfrm>
      </p:grpSpPr>
      <p:sp>
        <p:nvSpPr>
          <p:cNvPr id="445" name="Google Shape;445;p45"/>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6" name="Google Shape;446;p45"/>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7" name="Google Shape;447;p45"/>
          <p:cNvSpPr txBox="1">
            <a:spLocks noGrp="1"/>
          </p:cNvSpPr>
          <p:nvPr>
            <p:ph type="body" idx="1"/>
          </p:nvPr>
        </p:nvSpPr>
        <p:spPr>
          <a:xfrm>
            <a:off x="575556" y="1283497"/>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48" name="Google Shape;448;p45"/>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9" name="Google Shape;449;p45"/>
          <p:cNvSpPr txBox="1">
            <a:spLocks noGrp="1"/>
          </p:cNvSpPr>
          <p:nvPr>
            <p:ph type="body" idx="2"/>
          </p:nvPr>
        </p:nvSpPr>
        <p:spPr>
          <a:xfrm>
            <a:off x="6766851" y="2381345"/>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accent3"/>
              </a:buClr>
              <a:buSzPts val="900"/>
              <a:buChar char="​"/>
              <a:defRPr sz="9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450" name="Google Shape;450;p45"/>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451" name="Google Shape;451;p45"/>
          <p:cNvGrpSpPr/>
          <p:nvPr/>
        </p:nvGrpSpPr>
        <p:grpSpPr>
          <a:xfrm rot="10800000">
            <a:off x="8494005" y="251448"/>
            <a:ext cx="398475" cy="398475"/>
            <a:chOff x="378383" y="5978023"/>
            <a:chExt cx="531300" cy="531300"/>
          </a:xfrm>
        </p:grpSpPr>
        <p:sp>
          <p:nvSpPr>
            <p:cNvPr id="452" name="Google Shape;452;p45"/>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53" name="Google Shape;453;p45"/>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454" name="Google Shape;454;p45"/>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5" name="Google Shape;455;p45"/>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uverture 1">
  <p:cSld name="Couverture 1">
    <p:spTree>
      <p:nvGrpSpPr>
        <p:cNvPr id="1" name="Shape 456"/>
        <p:cNvGrpSpPr/>
        <p:nvPr/>
      </p:nvGrpSpPr>
      <p:grpSpPr>
        <a:xfrm>
          <a:off x="0" y="0"/>
          <a:ext cx="0" cy="0"/>
          <a:chOff x="0" y="0"/>
          <a:chExt cx="0" cy="0"/>
        </a:xfrm>
      </p:grpSpPr>
      <p:sp>
        <p:nvSpPr>
          <p:cNvPr id="457" name="Google Shape;457;p4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p46"/>
          <p:cNvSpPr/>
          <p:nvPr/>
        </p:nvSpPr>
        <p:spPr>
          <a:xfrm>
            <a:off x="0" y="0"/>
            <a:ext cx="9144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9" name="Google Shape;459;p46"/>
          <p:cNvSpPr/>
          <p:nvPr/>
        </p:nvSpPr>
        <p:spPr>
          <a:xfrm>
            <a:off x="6328177" y="-31540"/>
            <a:ext cx="2843700" cy="1523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 name="Google Shape;460;p46"/>
          <p:cNvSpPr txBox="1"/>
          <p:nvPr/>
        </p:nvSpPr>
        <p:spPr>
          <a:xfrm>
            <a:off x="499424" y="929352"/>
            <a:ext cx="3749100" cy="3041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 sz="3200" b="0" i="0" u="none" strike="noStrike" cap="none">
                <a:solidFill>
                  <a:schemeClr val="lt1"/>
                </a:solidFill>
                <a:latin typeface="Raleway Thin"/>
                <a:ea typeface="Raleway Thin"/>
                <a:cs typeface="Raleway Thin"/>
                <a:sym typeface="Raleway Thin"/>
              </a:rPr>
              <a:t>TITRE DE PAGE</a:t>
            </a:r>
            <a:endParaRPr sz="3200" b="0" i="0" u="none" strike="noStrike" cap="none">
              <a:solidFill>
                <a:schemeClr val="lt1"/>
              </a:solidFill>
              <a:latin typeface="Raleway Thin"/>
              <a:ea typeface="Raleway Thin"/>
              <a:cs typeface="Raleway Thin"/>
              <a:sym typeface="Raleway Thin"/>
            </a:endParaRPr>
          </a:p>
        </p:txBody>
      </p:sp>
      <p:sp>
        <p:nvSpPr>
          <p:cNvPr id="461" name="Google Shape;461;p46"/>
          <p:cNvSpPr/>
          <p:nvPr/>
        </p:nvSpPr>
        <p:spPr>
          <a:xfrm>
            <a:off x="629562" y="548857"/>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p46"/>
          <p:cNvSpPr/>
          <p:nvPr/>
        </p:nvSpPr>
        <p:spPr>
          <a:xfrm>
            <a:off x="629562" y="4552950"/>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3" name="Google Shape;463;p46"/>
          <p:cNvSpPr/>
          <p:nvPr/>
        </p:nvSpPr>
        <p:spPr>
          <a:xfrm rot="-5400000">
            <a:off x="2627132" y="2544825"/>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6"/>
          <p:cNvSpPr/>
          <p:nvPr/>
        </p:nvSpPr>
        <p:spPr>
          <a:xfrm rot="-5400000">
            <a:off x="89563" y="3880234"/>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6"/>
          <p:cNvSpPr/>
          <p:nvPr/>
        </p:nvSpPr>
        <p:spPr>
          <a:xfrm rot="-5400000">
            <a:off x="89565" y="1099706"/>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6" name="Google Shape;466;p46"/>
          <p:cNvPicPr preferRelativeResize="0"/>
          <p:nvPr/>
        </p:nvPicPr>
        <p:blipFill rotWithShape="1">
          <a:blip r:embed="rId2">
            <a:alphaModFix/>
          </a:blip>
          <a:srcRect/>
          <a:stretch/>
        </p:blipFill>
        <p:spPr>
          <a:xfrm>
            <a:off x="469906" y="4312301"/>
            <a:ext cx="450015" cy="450015"/>
          </a:xfrm>
          <a:prstGeom prst="rect">
            <a:avLst/>
          </a:prstGeom>
          <a:noFill/>
          <a:ln>
            <a:noFill/>
          </a:ln>
        </p:spPr>
      </p:pic>
      <p:pic>
        <p:nvPicPr>
          <p:cNvPr id="467" name="Google Shape;467;p46"/>
          <p:cNvPicPr preferRelativeResize="0"/>
          <p:nvPr/>
        </p:nvPicPr>
        <p:blipFill rotWithShape="1">
          <a:blip r:embed="rId3">
            <a:alphaModFix/>
          </a:blip>
          <a:srcRect t="6814" b="6814"/>
          <a:stretch/>
        </p:blipFill>
        <p:spPr>
          <a:xfrm>
            <a:off x="6757351" y="419899"/>
            <a:ext cx="2009923" cy="76016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eige - Texte 2 collones">
  <p:cSld name="Beige - Texte 2 collones">
    <p:spTree>
      <p:nvGrpSpPr>
        <p:cNvPr id="1" name="Shape 468"/>
        <p:cNvGrpSpPr/>
        <p:nvPr/>
      </p:nvGrpSpPr>
      <p:grpSpPr>
        <a:xfrm>
          <a:off x="0" y="0"/>
          <a:ext cx="0" cy="0"/>
          <a:chOff x="0" y="0"/>
          <a:chExt cx="0" cy="0"/>
        </a:xfrm>
      </p:grpSpPr>
      <p:sp>
        <p:nvSpPr>
          <p:cNvPr id="469" name="Google Shape;469;p47"/>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0" name="Google Shape;470;p47"/>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471" name="Google Shape;471;p47"/>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472" name="Google Shape;472;p47"/>
          <p:cNvGrpSpPr/>
          <p:nvPr/>
        </p:nvGrpSpPr>
        <p:grpSpPr>
          <a:xfrm rot="10800000">
            <a:off x="8494005" y="251448"/>
            <a:ext cx="398475" cy="398475"/>
            <a:chOff x="378383" y="5978023"/>
            <a:chExt cx="531300" cy="531300"/>
          </a:xfrm>
        </p:grpSpPr>
        <p:sp>
          <p:nvSpPr>
            <p:cNvPr id="473" name="Google Shape;473;p47"/>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74" name="Google Shape;474;p47"/>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475" name="Google Shape;475;p47"/>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76" name="Google Shape;476;p47"/>
          <p:cNvSpPr txBox="1">
            <a:spLocks noGrp="1"/>
          </p:cNvSpPr>
          <p:nvPr>
            <p:ph type="body" idx="2"/>
          </p:nvPr>
        </p:nvSpPr>
        <p:spPr>
          <a:xfrm>
            <a:off x="4722981"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77" name="Google Shape;477;p4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8" name="Google Shape;478;p4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eige2Texte1collone 1visuel">
  <p:cSld name="Beige2Texte1collone 1visuel">
    <p:spTree>
      <p:nvGrpSpPr>
        <p:cNvPr id="1" name="Shape 479"/>
        <p:cNvGrpSpPr/>
        <p:nvPr/>
      </p:nvGrpSpPr>
      <p:grpSpPr>
        <a:xfrm>
          <a:off x="0" y="0"/>
          <a:ext cx="0" cy="0"/>
          <a:chOff x="0" y="0"/>
          <a:chExt cx="0" cy="0"/>
        </a:xfrm>
      </p:grpSpPr>
      <p:sp>
        <p:nvSpPr>
          <p:cNvPr id="480" name="Google Shape;480;p48"/>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1" name="Google Shape;481;p48"/>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482" name="Google Shape;482;p48"/>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483" name="Google Shape;483;p48"/>
          <p:cNvGrpSpPr/>
          <p:nvPr/>
        </p:nvGrpSpPr>
        <p:grpSpPr>
          <a:xfrm rot="10800000">
            <a:off x="8494005" y="251448"/>
            <a:ext cx="398475" cy="398475"/>
            <a:chOff x="378383" y="5978023"/>
            <a:chExt cx="531300" cy="531300"/>
          </a:xfrm>
        </p:grpSpPr>
        <p:sp>
          <p:nvSpPr>
            <p:cNvPr id="484" name="Google Shape;484;p48"/>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485" name="Google Shape;485;p48"/>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486" name="Google Shape;486;p48"/>
          <p:cNvSpPr txBox="1">
            <a:spLocks noGrp="1"/>
          </p:cNvSpPr>
          <p:nvPr>
            <p:ph type="body" idx="1"/>
          </p:nvPr>
        </p:nvSpPr>
        <p:spPr>
          <a:xfrm>
            <a:off x="575556" y="1283497"/>
            <a:ext cx="4320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87" name="Google Shape;487;p4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8" name="Google Shape;488;p4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489" name="Google Shape;489;p48"/>
          <p:cNvSpPr/>
          <p:nvPr/>
        </p:nvSpPr>
        <p:spPr>
          <a:xfrm>
            <a:off x="5166075" y="1059581"/>
            <a:ext cx="3312600" cy="30384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eige -Texte 1collone 1visuel">
  <p:cSld name="Beige -Texte 1collone 1visuel">
    <p:spTree>
      <p:nvGrpSpPr>
        <p:cNvPr id="1" name="Shape 490"/>
        <p:cNvGrpSpPr/>
        <p:nvPr/>
      </p:nvGrpSpPr>
      <p:grpSpPr>
        <a:xfrm>
          <a:off x="0" y="0"/>
          <a:ext cx="0" cy="0"/>
          <a:chOff x="0" y="0"/>
          <a:chExt cx="0" cy="0"/>
        </a:xfrm>
      </p:grpSpPr>
      <p:sp>
        <p:nvSpPr>
          <p:cNvPr id="491" name="Google Shape;491;p49"/>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492" name="Google Shape;492;p49"/>
          <p:cNvGrpSpPr/>
          <p:nvPr/>
        </p:nvGrpSpPr>
        <p:grpSpPr>
          <a:xfrm>
            <a:off x="8082660" y="1"/>
            <a:ext cx="1061695" cy="1061620"/>
            <a:chOff x="6068586" y="17060"/>
            <a:chExt cx="1919535" cy="1919400"/>
          </a:xfrm>
        </p:grpSpPr>
        <p:sp>
          <p:nvSpPr>
            <p:cNvPr id="493" name="Google Shape;493;p49"/>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4" name="Google Shape;494;p49"/>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95" name="Google Shape;495;p49"/>
          <p:cNvSpPr txBox="1">
            <a:spLocks noGrp="1"/>
          </p:cNvSpPr>
          <p:nvPr>
            <p:ph type="body" idx="1"/>
          </p:nvPr>
        </p:nvSpPr>
        <p:spPr>
          <a:xfrm>
            <a:off x="575556" y="1283497"/>
            <a:ext cx="4428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496" name="Google Shape;496;p49"/>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7" name="Google Shape;497;p4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498" name="Google Shape;498;p49"/>
          <p:cNvSpPr txBox="1">
            <a:spLocks noGrp="1"/>
          </p:cNvSpPr>
          <p:nvPr>
            <p:ph type="title"/>
          </p:nvPr>
        </p:nvSpPr>
        <p:spPr>
          <a:xfrm>
            <a:off x="575556" y="141480"/>
            <a:ext cx="4752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9" name="Google Shape;499;p49"/>
          <p:cNvSpPr/>
          <p:nvPr/>
        </p:nvSpPr>
        <p:spPr>
          <a:xfrm>
            <a:off x="5328075" y="532894"/>
            <a:ext cx="3297300" cy="35652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hapitre 1 sans visuel">
  <p:cSld name="chapitre 1 sans visuel">
    <p:spTree>
      <p:nvGrpSpPr>
        <p:cNvPr id="1" name="Shape 500"/>
        <p:cNvGrpSpPr/>
        <p:nvPr/>
      </p:nvGrpSpPr>
      <p:grpSpPr>
        <a:xfrm>
          <a:off x="0" y="0"/>
          <a:ext cx="0" cy="0"/>
          <a:chOff x="0" y="0"/>
          <a:chExt cx="0" cy="0"/>
        </a:xfrm>
      </p:grpSpPr>
      <p:sp>
        <p:nvSpPr>
          <p:cNvPr id="501" name="Google Shape;501;p50"/>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502" name="Google Shape;502;p50"/>
          <p:cNvGrpSpPr/>
          <p:nvPr/>
        </p:nvGrpSpPr>
        <p:grpSpPr>
          <a:xfrm rot="-5400000">
            <a:off x="-83" y="218"/>
            <a:ext cx="5142050" cy="5141881"/>
            <a:chOff x="6068586" y="17060"/>
            <a:chExt cx="1919535" cy="1919400"/>
          </a:xfrm>
        </p:grpSpPr>
        <p:sp>
          <p:nvSpPr>
            <p:cNvPr id="503" name="Google Shape;503;p50"/>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50"/>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05" name="Google Shape;505;p50"/>
          <p:cNvSpPr txBox="1">
            <a:spLocks noGrp="1"/>
          </p:cNvSpPr>
          <p:nvPr>
            <p:ph type="body" idx="1"/>
          </p:nvPr>
        </p:nvSpPr>
        <p:spPr>
          <a:xfrm>
            <a:off x="0" y="98273"/>
            <a:ext cx="2581500" cy="258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06" name="Google Shape;506;p50"/>
          <p:cNvSpPr txBox="1">
            <a:spLocks noGrp="1"/>
          </p:cNvSpPr>
          <p:nvPr>
            <p:ph type="body" idx="2"/>
          </p:nvPr>
        </p:nvSpPr>
        <p:spPr>
          <a:xfrm>
            <a:off x="3113838" y="3381841"/>
            <a:ext cx="5586000" cy="1080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507" name="Google Shape;507;p50"/>
          <p:cNvPicPr preferRelativeResize="0"/>
          <p:nvPr/>
        </p:nvPicPr>
        <p:blipFill rotWithShape="1">
          <a:blip r:embed="rId2">
            <a:alphaModFix/>
          </a:blip>
          <a:srcRect t="6814" b="6814"/>
          <a:stretch/>
        </p:blipFill>
        <p:spPr>
          <a:xfrm>
            <a:off x="5814139" y="681540"/>
            <a:ext cx="2728486" cy="103192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pitre 2 avec Picto">
  <p:cSld name="chapitre 2 avec Picto">
    <p:spTree>
      <p:nvGrpSpPr>
        <p:cNvPr id="1" name="Shape 508"/>
        <p:cNvGrpSpPr/>
        <p:nvPr/>
      </p:nvGrpSpPr>
      <p:grpSpPr>
        <a:xfrm>
          <a:off x="0" y="0"/>
          <a:ext cx="0" cy="0"/>
          <a:chOff x="0" y="0"/>
          <a:chExt cx="0" cy="0"/>
        </a:xfrm>
      </p:grpSpPr>
      <p:sp>
        <p:nvSpPr>
          <p:cNvPr id="509" name="Google Shape;509;p5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51"/>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11" name="Google Shape;511;p51"/>
          <p:cNvGrpSpPr/>
          <p:nvPr/>
        </p:nvGrpSpPr>
        <p:grpSpPr>
          <a:xfrm>
            <a:off x="5436297" y="1"/>
            <a:ext cx="3707966" cy="3707705"/>
            <a:chOff x="6068586" y="17060"/>
            <a:chExt cx="1919535" cy="1919400"/>
          </a:xfrm>
        </p:grpSpPr>
        <p:sp>
          <p:nvSpPr>
            <p:cNvPr id="512" name="Google Shape;512;p51"/>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3" name="Google Shape;513;p51"/>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14" name="Google Shape;514;p51"/>
          <p:cNvSpPr txBox="1">
            <a:spLocks noGrp="1"/>
          </p:cNvSpPr>
          <p:nvPr>
            <p:ph type="body" idx="1"/>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15" name="Google Shape;515;p51"/>
          <p:cNvSpPr txBox="1">
            <a:spLocks noGrp="1"/>
          </p:cNvSpPr>
          <p:nvPr>
            <p:ph type="body" idx="2"/>
          </p:nvPr>
        </p:nvSpPr>
        <p:spPr>
          <a:xfrm>
            <a:off x="448869" y="789551"/>
            <a:ext cx="4555200" cy="2918400"/>
          </a:xfrm>
          <a:prstGeom prst="rect">
            <a:avLst/>
          </a:prstGeom>
          <a:noFill/>
          <a:ln>
            <a:noFill/>
          </a:ln>
        </p:spPr>
        <p:txBody>
          <a:bodyPr spcFirstLastPara="1" wrap="square" lIns="68575" tIns="0" rIns="68575" bIns="34275" anchor="t" anchorCtr="0">
            <a:noAutofit/>
          </a:bodyPr>
          <a:lstStyle>
            <a:lvl1pPr marL="457200" marR="0" lvl="0" indent="-400050" algn="l" rtl="0">
              <a:lnSpc>
                <a:spcPct val="131111"/>
              </a:lnSpc>
              <a:spcBef>
                <a:spcPts val="0"/>
              </a:spcBef>
              <a:spcAft>
                <a:spcPts val="0"/>
              </a:spcAft>
              <a:buClr>
                <a:schemeClr val="accent3"/>
              </a:buClr>
              <a:buSzPts val="2700"/>
              <a:buFont typeface="Raleway"/>
              <a:buChar char="​"/>
              <a:defRPr sz="2700" i="0" u="none" strike="noStrike">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516" name="Google Shape;516;p51"/>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hapitre 2 avec Visuel">
  <p:cSld name="chapitre 2 avec Visuel">
    <p:spTree>
      <p:nvGrpSpPr>
        <p:cNvPr id="1" name="Shape 517"/>
        <p:cNvGrpSpPr/>
        <p:nvPr/>
      </p:nvGrpSpPr>
      <p:grpSpPr>
        <a:xfrm>
          <a:off x="0" y="0"/>
          <a:ext cx="0" cy="0"/>
          <a:chOff x="0" y="0"/>
          <a:chExt cx="0" cy="0"/>
        </a:xfrm>
      </p:grpSpPr>
      <p:sp>
        <p:nvSpPr>
          <p:cNvPr id="518" name="Google Shape;518;p5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52"/>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20" name="Google Shape;520;p52"/>
          <p:cNvGrpSpPr/>
          <p:nvPr/>
        </p:nvGrpSpPr>
        <p:grpSpPr>
          <a:xfrm>
            <a:off x="5436297" y="1"/>
            <a:ext cx="3707966" cy="3707705"/>
            <a:chOff x="6068586" y="17060"/>
            <a:chExt cx="1919535" cy="1919400"/>
          </a:xfrm>
        </p:grpSpPr>
        <p:sp>
          <p:nvSpPr>
            <p:cNvPr id="521" name="Google Shape;521;p5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5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23" name="Google Shape;523;p52"/>
          <p:cNvSpPr txBox="1">
            <a:spLocks noGrp="1"/>
          </p:cNvSpPr>
          <p:nvPr>
            <p:ph type="body" idx="1"/>
          </p:nvPr>
        </p:nvSpPr>
        <p:spPr>
          <a:xfrm>
            <a:off x="359532" y="357505"/>
            <a:ext cx="4752600" cy="1188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24" name="Google Shape;524;p52"/>
          <p:cNvSpPr txBox="1">
            <a:spLocks noGrp="1"/>
          </p:cNvSpPr>
          <p:nvPr>
            <p:ph type="body" idx="2"/>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525" name="Google Shape;525;p52"/>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e + Picto 1">
  <p:cSld name="Texte + Picto 1">
    <p:spTree>
      <p:nvGrpSpPr>
        <p:cNvPr id="1" name="Shape 526"/>
        <p:cNvGrpSpPr/>
        <p:nvPr/>
      </p:nvGrpSpPr>
      <p:grpSpPr>
        <a:xfrm>
          <a:off x="0" y="0"/>
          <a:ext cx="0" cy="0"/>
          <a:chOff x="0" y="0"/>
          <a:chExt cx="0" cy="0"/>
        </a:xfrm>
      </p:grpSpPr>
      <p:grpSp>
        <p:nvGrpSpPr>
          <p:cNvPr id="527" name="Google Shape;527;p53"/>
          <p:cNvGrpSpPr/>
          <p:nvPr/>
        </p:nvGrpSpPr>
        <p:grpSpPr>
          <a:xfrm>
            <a:off x="8082660" y="1"/>
            <a:ext cx="1061695" cy="1061620"/>
            <a:chOff x="6068586" y="17060"/>
            <a:chExt cx="1919535" cy="1919400"/>
          </a:xfrm>
        </p:grpSpPr>
        <p:sp>
          <p:nvSpPr>
            <p:cNvPr id="528" name="Google Shape;528;p53"/>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9" name="Google Shape;529;p53"/>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30" name="Google Shape;530;p53"/>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1" name="Google Shape;531;p53"/>
          <p:cNvSpPr txBox="1">
            <a:spLocks noGrp="1"/>
          </p:cNvSpPr>
          <p:nvPr>
            <p:ph type="body" idx="1"/>
          </p:nvPr>
        </p:nvSpPr>
        <p:spPr>
          <a:xfrm>
            <a:off x="575556" y="1283497"/>
            <a:ext cx="5616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532" name="Google Shape;532;p53"/>
          <p:cNvGrpSpPr/>
          <p:nvPr/>
        </p:nvGrpSpPr>
        <p:grpSpPr>
          <a:xfrm>
            <a:off x="6569488" y="1061470"/>
            <a:ext cx="1512082" cy="3024099"/>
            <a:chOff x="9480376" y="1814507"/>
            <a:chExt cx="1944300" cy="3888516"/>
          </a:xfrm>
        </p:grpSpPr>
        <p:sp>
          <p:nvSpPr>
            <p:cNvPr id="533" name="Google Shape;533;p53"/>
            <p:cNvSpPr/>
            <p:nvPr/>
          </p:nvSpPr>
          <p:spPr>
            <a:xfrm>
              <a:off x="9480376" y="3758723"/>
              <a:ext cx="1944300" cy="194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53"/>
            <p:cNvSpPr/>
            <p:nvPr/>
          </p:nvSpPr>
          <p:spPr>
            <a:xfrm>
              <a:off x="9480376" y="1814507"/>
              <a:ext cx="1944300" cy="19443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35" name="Google Shape;535;p53"/>
          <p:cNvSpPr txBox="1">
            <a:spLocks noGrp="1"/>
          </p:cNvSpPr>
          <p:nvPr>
            <p:ph type="body" idx="2"/>
          </p:nvPr>
        </p:nvSpPr>
        <p:spPr>
          <a:xfrm>
            <a:off x="6555740" y="2567742"/>
            <a:ext cx="1526700" cy="1518300"/>
          </a:xfrm>
          <a:prstGeom prst="rect">
            <a:avLst/>
          </a:prstGeom>
          <a:noFill/>
          <a:ln>
            <a:noFill/>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lt1"/>
              </a:buClr>
              <a:buSzPts val="900"/>
              <a:buChar char="​"/>
              <a:defRPr sz="900" b="1">
                <a:solidFill>
                  <a:schemeClr val="lt1"/>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36" name="Google Shape;536;p5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7" name="Google Shape;537;p5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e + Chiffre + Visuel">
  <p:cSld name="Texte + Chiffre + Visuel">
    <p:spTree>
      <p:nvGrpSpPr>
        <p:cNvPr id="1" name="Shape 538"/>
        <p:cNvGrpSpPr/>
        <p:nvPr/>
      </p:nvGrpSpPr>
      <p:grpSpPr>
        <a:xfrm>
          <a:off x="0" y="0"/>
          <a:ext cx="0" cy="0"/>
          <a:chOff x="0" y="0"/>
          <a:chExt cx="0" cy="0"/>
        </a:xfrm>
      </p:grpSpPr>
      <p:sp>
        <p:nvSpPr>
          <p:cNvPr id="539" name="Google Shape;539;p54"/>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0" name="Google Shape;540;p54"/>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1" name="Google Shape;541;p54"/>
          <p:cNvSpPr txBox="1">
            <a:spLocks noGrp="1"/>
          </p:cNvSpPr>
          <p:nvPr>
            <p:ph type="body" idx="1"/>
          </p:nvPr>
        </p:nvSpPr>
        <p:spPr>
          <a:xfrm>
            <a:off x="575556" y="1283497"/>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42" name="Google Shape;542;p54"/>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43" name="Google Shape;543;p54"/>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544" name="Google Shape;544;p54"/>
          <p:cNvGrpSpPr/>
          <p:nvPr/>
        </p:nvGrpSpPr>
        <p:grpSpPr>
          <a:xfrm rot="10800000">
            <a:off x="8494005" y="251448"/>
            <a:ext cx="398475" cy="398475"/>
            <a:chOff x="378383" y="5978023"/>
            <a:chExt cx="531300" cy="531300"/>
          </a:xfrm>
        </p:grpSpPr>
        <p:sp>
          <p:nvSpPr>
            <p:cNvPr id="545" name="Google Shape;545;p54"/>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546" name="Google Shape;546;p54"/>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547" name="Google Shape;547;p54"/>
          <p:cNvSpPr txBox="1">
            <a:spLocks noGrp="1"/>
          </p:cNvSpPr>
          <p:nvPr>
            <p:ph type="body" idx="2"/>
          </p:nvPr>
        </p:nvSpPr>
        <p:spPr>
          <a:xfrm>
            <a:off x="6766851" y="700262"/>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79400" algn="ctr" rtl="0">
              <a:lnSpc>
                <a:spcPct val="90000"/>
              </a:lnSpc>
              <a:spcBef>
                <a:spcPts val="500"/>
              </a:spcBef>
              <a:spcAft>
                <a:spcPts val="0"/>
              </a:spcAft>
              <a:buClr>
                <a:schemeClr val="accent3"/>
              </a:buClr>
              <a:buSzPts val="800"/>
              <a:buChar char="​"/>
              <a:defRPr sz="8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48" name="Google Shape;548;p54"/>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9" name="Google Shape;549;p54"/>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550" name="Google Shape;550;p54"/>
          <p:cNvSpPr/>
          <p:nvPr/>
        </p:nvSpPr>
        <p:spPr>
          <a:xfrm>
            <a:off x="6766904" y="2381344"/>
            <a:ext cx="1680900" cy="16809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e + Chiffre">
  <p:cSld name="Texte + Chiffre">
    <p:spTree>
      <p:nvGrpSpPr>
        <p:cNvPr id="1" name="Shape 551"/>
        <p:cNvGrpSpPr/>
        <p:nvPr/>
      </p:nvGrpSpPr>
      <p:grpSpPr>
        <a:xfrm>
          <a:off x="0" y="0"/>
          <a:ext cx="0" cy="0"/>
          <a:chOff x="0" y="0"/>
          <a:chExt cx="0" cy="0"/>
        </a:xfrm>
      </p:grpSpPr>
      <p:sp>
        <p:nvSpPr>
          <p:cNvPr id="552" name="Google Shape;552;p55"/>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53" name="Google Shape;553;p55"/>
          <p:cNvGrpSpPr/>
          <p:nvPr/>
        </p:nvGrpSpPr>
        <p:grpSpPr>
          <a:xfrm>
            <a:off x="8082660" y="1"/>
            <a:ext cx="1061695" cy="1061620"/>
            <a:chOff x="6068586" y="17060"/>
            <a:chExt cx="1919535" cy="1919400"/>
          </a:xfrm>
        </p:grpSpPr>
        <p:sp>
          <p:nvSpPr>
            <p:cNvPr id="554" name="Google Shape;554;p5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5" name="Google Shape;555;p5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56" name="Google Shape;556;p55"/>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7" name="Google Shape;557;p55"/>
          <p:cNvSpPr txBox="1">
            <a:spLocks noGrp="1"/>
          </p:cNvSpPr>
          <p:nvPr>
            <p:ph type="body" idx="1"/>
          </p:nvPr>
        </p:nvSpPr>
        <p:spPr>
          <a:xfrm>
            <a:off x="575556" y="1283497"/>
            <a:ext cx="51504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558" name="Google Shape;558;p55"/>
          <p:cNvSpPr/>
          <p:nvPr/>
        </p:nvSpPr>
        <p:spPr>
          <a:xfrm>
            <a:off x="6401308" y="1063014"/>
            <a:ext cx="1680900" cy="16809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9" name="Google Shape;559;p55"/>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0" name="Google Shape;560;p55"/>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itation">
  <p:cSld name="Citation">
    <p:spTree>
      <p:nvGrpSpPr>
        <p:cNvPr id="1" name="Shape 561"/>
        <p:cNvGrpSpPr/>
        <p:nvPr/>
      </p:nvGrpSpPr>
      <p:grpSpPr>
        <a:xfrm>
          <a:off x="0" y="0"/>
          <a:ext cx="0" cy="0"/>
          <a:chOff x="0" y="0"/>
          <a:chExt cx="0" cy="0"/>
        </a:xfrm>
      </p:grpSpPr>
      <p:sp>
        <p:nvSpPr>
          <p:cNvPr id="562" name="Google Shape;562;p5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3" name="Google Shape;563;p56"/>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64" name="Google Shape;564;p56"/>
          <p:cNvGrpSpPr/>
          <p:nvPr/>
        </p:nvGrpSpPr>
        <p:grpSpPr>
          <a:xfrm>
            <a:off x="5436297" y="1"/>
            <a:ext cx="3707966" cy="3707705"/>
            <a:chOff x="6068586" y="17060"/>
            <a:chExt cx="1919535" cy="1919400"/>
          </a:xfrm>
        </p:grpSpPr>
        <p:sp>
          <p:nvSpPr>
            <p:cNvPr id="565" name="Google Shape;565;p56"/>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6" name="Google Shape;566;p56"/>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67" name="Google Shape;567;p56"/>
          <p:cNvSpPr txBox="1">
            <a:spLocks noGrp="1"/>
          </p:cNvSpPr>
          <p:nvPr>
            <p:ph type="body" idx="1"/>
          </p:nvPr>
        </p:nvSpPr>
        <p:spPr>
          <a:xfrm>
            <a:off x="1233608" y="1437624"/>
            <a:ext cx="3732300" cy="2270100"/>
          </a:xfrm>
          <a:prstGeom prst="rect">
            <a:avLst/>
          </a:prstGeom>
          <a:noFill/>
          <a:ln>
            <a:noFill/>
          </a:ln>
        </p:spPr>
        <p:txBody>
          <a:bodyPr spcFirstLastPara="1" wrap="square" lIns="68575" tIns="0" rIns="68575" bIns="34275" anchor="ctr" anchorCtr="0">
            <a:noAutofit/>
          </a:bodyPr>
          <a:lstStyle>
            <a:lvl1pPr marL="457200" marR="0" lvl="0" indent="-336550" algn="l" rtl="0">
              <a:lnSpc>
                <a:spcPct val="100000"/>
              </a:lnSpc>
              <a:spcBef>
                <a:spcPts val="0"/>
              </a:spcBef>
              <a:spcAft>
                <a:spcPts val="0"/>
              </a:spcAft>
              <a:buClr>
                <a:schemeClr val="dk1"/>
              </a:buClr>
              <a:buSzPts val="1700"/>
              <a:buFont typeface="Raleway Thin"/>
              <a:buChar char="​"/>
              <a:defRPr sz="17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568" name="Google Shape;568;p56"/>
          <p:cNvPicPr preferRelativeResize="0"/>
          <p:nvPr/>
        </p:nvPicPr>
        <p:blipFill rotWithShape="1">
          <a:blip r:embed="rId2">
            <a:alphaModFix/>
          </a:blip>
          <a:srcRect/>
          <a:stretch/>
        </p:blipFill>
        <p:spPr>
          <a:xfrm>
            <a:off x="1067165" y="1271897"/>
            <a:ext cx="560020" cy="373347"/>
          </a:xfrm>
          <a:prstGeom prst="rect">
            <a:avLst/>
          </a:prstGeom>
          <a:noFill/>
          <a:ln>
            <a:noFill/>
          </a:ln>
        </p:spPr>
      </p:pic>
      <p:pic>
        <p:nvPicPr>
          <p:cNvPr id="569" name="Google Shape;569;p56"/>
          <p:cNvPicPr preferRelativeResize="0"/>
          <p:nvPr/>
        </p:nvPicPr>
        <p:blipFill rotWithShape="1">
          <a:blip r:embed="rId3">
            <a:alphaModFix/>
          </a:blip>
          <a:srcRect/>
          <a:stretch/>
        </p:blipFill>
        <p:spPr>
          <a:xfrm>
            <a:off x="4405799" y="3576935"/>
            <a:ext cx="560020" cy="373347"/>
          </a:xfrm>
          <a:prstGeom prst="rect">
            <a:avLst/>
          </a:prstGeom>
          <a:noFill/>
          <a:ln>
            <a:noFill/>
          </a:ln>
        </p:spPr>
      </p:pic>
      <p:grpSp>
        <p:nvGrpSpPr>
          <p:cNvPr id="570" name="Google Shape;570;p56"/>
          <p:cNvGrpSpPr/>
          <p:nvPr/>
        </p:nvGrpSpPr>
        <p:grpSpPr>
          <a:xfrm>
            <a:off x="492303" y="901137"/>
            <a:ext cx="741375" cy="741437"/>
            <a:chOff x="2749181" y="1213485"/>
            <a:chExt cx="988500" cy="988583"/>
          </a:xfrm>
        </p:grpSpPr>
        <p:sp>
          <p:nvSpPr>
            <p:cNvPr id="571" name="Google Shape;571;p5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2" name="Google Shape;572;p5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73" name="Google Shape;573;p56"/>
          <p:cNvGrpSpPr/>
          <p:nvPr/>
        </p:nvGrpSpPr>
        <p:grpSpPr>
          <a:xfrm rot="10800000">
            <a:off x="4799395" y="3643136"/>
            <a:ext cx="741375" cy="741437"/>
            <a:chOff x="2749181" y="1213485"/>
            <a:chExt cx="988500" cy="988583"/>
          </a:xfrm>
        </p:grpSpPr>
        <p:sp>
          <p:nvSpPr>
            <p:cNvPr id="574" name="Google Shape;574;p5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5" name="Google Shape;575;p5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76" name="Google Shape;576;p56"/>
          <p:cNvSpPr txBox="1">
            <a:spLocks noGrp="1"/>
          </p:cNvSpPr>
          <p:nvPr>
            <p:ph type="body" idx="2"/>
          </p:nvPr>
        </p:nvSpPr>
        <p:spPr>
          <a:xfrm>
            <a:off x="524911" y="4043141"/>
            <a:ext cx="4263000" cy="835800"/>
          </a:xfrm>
          <a:prstGeom prst="rect">
            <a:avLst/>
          </a:prstGeom>
          <a:noFill/>
          <a:ln>
            <a:noFill/>
          </a:ln>
        </p:spPr>
        <p:txBody>
          <a:bodyPr spcFirstLastPara="1" wrap="square" lIns="135000" tIns="189000" rIns="135000" bIns="189000" anchor="t" anchorCtr="0">
            <a:noAutofit/>
          </a:bodyPr>
          <a:lstStyle>
            <a:lvl1pPr marL="457200" lvl="0" indent="-311150" algn="l" rtl="0">
              <a:lnSpc>
                <a:spcPct val="90000"/>
              </a:lnSpc>
              <a:spcBef>
                <a:spcPts val="500"/>
              </a:spcBef>
              <a:spcAft>
                <a:spcPts val="0"/>
              </a:spcAft>
              <a:buClr>
                <a:schemeClr val="accent3"/>
              </a:buClr>
              <a:buSzPts val="1300"/>
              <a:buChar char="​"/>
              <a:defRPr sz="13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577" name="Google Shape;577;p56"/>
          <p:cNvPicPr preferRelativeResize="0"/>
          <p:nvPr/>
        </p:nvPicPr>
        <p:blipFill rotWithShape="1">
          <a:blip r:embed="rId4">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rocessus 1">
  <p:cSld name="Processus 1">
    <p:spTree>
      <p:nvGrpSpPr>
        <p:cNvPr id="1" name="Shape 578"/>
        <p:cNvGrpSpPr/>
        <p:nvPr/>
      </p:nvGrpSpPr>
      <p:grpSpPr>
        <a:xfrm>
          <a:off x="0" y="0"/>
          <a:ext cx="0" cy="0"/>
          <a:chOff x="0" y="0"/>
          <a:chExt cx="0" cy="0"/>
        </a:xfrm>
      </p:grpSpPr>
      <p:sp>
        <p:nvSpPr>
          <p:cNvPr id="579" name="Google Shape;579;p57"/>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80" name="Google Shape;580;p57"/>
          <p:cNvGrpSpPr/>
          <p:nvPr/>
        </p:nvGrpSpPr>
        <p:grpSpPr>
          <a:xfrm>
            <a:off x="8082660" y="1"/>
            <a:ext cx="1061695" cy="1061620"/>
            <a:chOff x="6068586" y="17060"/>
            <a:chExt cx="1919535" cy="1919400"/>
          </a:xfrm>
        </p:grpSpPr>
        <p:sp>
          <p:nvSpPr>
            <p:cNvPr id="581" name="Google Shape;581;p57"/>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2" name="Google Shape;582;p57"/>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83" name="Google Shape;583;p57"/>
          <p:cNvGrpSpPr/>
          <p:nvPr/>
        </p:nvGrpSpPr>
        <p:grpSpPr>
          <a:xfrm>
            <a:off x="629706" y="1485445"/>
            <a:ext cx="547530" cy="547576"/>
            <a:chOff x="2749181" y="1213485"/>
            <a:chExt cx="988500" cy="988583"/>
          </a:xfrm>
        </p:grpSpPr>
        <p:sp>
          <p:nvSpPr>
            <p:cNvPr id="584" name="Google Shape;584;p57"/>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5" name="Google Shape;585;p57"/>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86" name="Google Shape;586;p57"/>
          <p:cNvGrpSpPr/>
          <p:nvPr/>
        </p:nvGrpSpPr>
        <p:grpSpPr>
          <a:xfrm rot="10800000">
            <a:off x="7540759" y="3558862"/>
            <a:ext cx="547530" cy="547576"/>
            <a:chOff x="2749181" y="1213485"/>
            <a:chExt cx="988500" cy="988583"/>
          </a:xfrm>
        </p:grpSpPr>
        <p:sp>
          <p:nvSpPr>
            <p:cNvPr id="587" name="Google Shape;587;p57"/>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8" name="Google Shape;588;p57"/>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89" name="Google Shape;589;p57"/>
          <p:cNvSpPr txBox="1">
            <a:spLocks noGrp="1"/>
          </p:cNvSpPr>
          <p:nvPr>
            <p:ph type="title"/>
          </p:nvPr>
        </p:nvSpPr>
        <p:spPr>
          <a:xfrm>
            <a:off x="594606" y="195486"/>
            <a:ext cx="7400100" cy="648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0" name="Google Shape;590;p5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1" name="Google Shape;591;p5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rocessus 2">
  <p:cSld name="Processus 2">
    <p:spTree>
      <p:nvGrpSpPr>
        <p:cNvPr id="1" name="Shape 592"/>
        <p:cNvGrpSpPr/>
        <p:nvPr/>
      </p:nvGrpSpPr>
      <p:grpSpPr>
        <a:xfrm>
          <a:off x="0" y="0"/>
          <a:ext cx="0" cy="0"/>
          <a:chOff x="0" y="0"/>
          <a:chExt cx="0" cy="0"/>
        </a:xfrm>
      </p:grpSpPr>
      <p:grpSp>
        <p:nvGrpSpPr>
          <p:cNvPr id="593" name="Google Shape;593;p58"/>
          <p:cNvGrpSpPr/>
          <p:nvPr/>
        </p:nvGrpSpPr>
        <p:grpSpPr>
          <a:xfrm>
            <a:off x="8082660" y="1"/>
            <a:ext cx="1061695" cy="1061620"/>
            <a:chOff x="6068586" y="17060"/>
            <a:chExt cx="1919535" cy="1919400"/>
          </a:xfrm>
        </p:grpSpPr>
        <p:sp>
          <p:nvSpPr>
            <p:cNvPr id="594" name="Google Shape;594;p58"/>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5" name="Google Shape;595;p58"/>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96" name="Google Shape;596;p58"/>
          <p:cNvGrpSpPr/>
          <p:nvPr/>
        </p:nvGrpSpPr>
        <p:grpSpPr>
          <a:xfrm>
            <a:off x="629706" y="1079657"/>
            <a:ext cx="547530" cy="547576"/>
            <a:chOff x="2749181" y="1213485"/>
            <a:chExt cx="988500" cy="988583"/>
          </a:xfrm>
        </p:grpSpPr>
        <p:sp>
          <p:nvSpPr>
            <p:cNvPr id="597" name="Google Shape;597;p58"/>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58"/>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99" name="Google Shape;599;p58"/>
          <p:cNvGrpSpPr/>
          <p:nvPr/>
        </p:nvGrpSpPr>
        <p:grpSpPr>
          <a:xfrm rot="10800000">
            <a:off x="7540759" y="3558862"/>
            <a:ext cx="547530" cy="547576"/>
            <a:chOff x="2749181" y="1213485"/>
            <a:chExt cx="988500" cy="988583"/>
          </a:xfrm>
        </p:grpSpPr>
        <p:sp>
          <p:nvSpPr>
            <p:cNvPr id="600" name="Google Shape;600;p58"/>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1" name="Google Shape;601;p58"/>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02" name="Google Shape;602;p5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3" name="Google Shape;603;p5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604" name="Google Shape;604;p58"/>
          <p:cNvSpPr txBox="1">
            <a:spLocks noGrp="1"/>
          </p:cNvSpPr>
          <p:nvPr>
            <p:ph type="title"/>
          </p:nvPr>
        </p:nvSpPr>
        <p:spPr>
          <a:xfrm>
            <a:off x="575556" y="141480"/>
            <a:ext cx="751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ot Clé">
  <p:cSld name="Mot Clé">
    <p:spTree>
      <p:nvGrpSpPr>
        <p:cNvPr id="1" name="Shape 605"/>
        <p:cNvGrpSpPr/>
        <p:nvPr/>
      </p:nvGrpSpPr>
      <p:grpSpPr>
        <a:xfrm>
          <a:off x="0" y="0"/>
          <a:ext cx="0" cy="0"/>
          <a:chOff x="0" y="0"/>
          <a:chExt cx="0" cy="0"/>
        </a:xfrm>
      </p:grpSpPr>
      <p:sp>
        <p:nvSpPr>
          <p:cNvPr id="606" name="Google Shape;606;p5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7" name="Google Shape;607;p59"/>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608" name="Google Shape;608;p59"/>
          <p:cNvGrpSpPr/>
          <p:nvPr/>
        </p:nvGrpSpPr>
        <p:grpSpPr>
          <a:xfrm>
            <a:off x="5436297" y="1"/>
            <a:ext cx="3707966" cy="3707705"/>
            <a:chOff x="6068586" y="17060"/>
            <a:chExt cx="1919535" cy="1919400"/>
          </a:xfrm>
        </p:grpSpPr>
        <p:sp>
          <p:nvSpPr>
            <p:cNvPr id="609" name="Google Shape;609;p59"/>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0" name="Google Shape;610;p59"/>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11" name="Google Shape;611;p59"/>
          <p:cNvGrpSpPr/>
          <p:nvPr/>
        </p:nvGrpSpPr>
        <p:grpSpPr>
          <a:xfrm>
            <a:off x="492303" y="1863425"/>
            <a:ext cx="741375" cy="741437"/>
            <a:chOff x="2749181" y="1213485"/>
            <a:chExt cx="988500" cy="988583"/>
          </a:xfrm>
        </p:grpSpPr>
        <p:sp>
          <p:nvSpPr>
            <p:cNvPr id="612" name="Google Shape;612;p5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3" name="Google Shape;613;p5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14" name="Google Shape;614;p59"/>
          <p:cNvGrpSpPr/>
          <p:nvPr/>
        </p:nvGrpSpPr>
        <p:grpSpPr>
          <a:xfrm rot="10800000">
            <a:off x="4799395" y="3643136"/>
            <a:ext cx="741375" cy="741437"/>
            <a:chOff x="2749181" y="1213485"/>
            <a:chExt cx="988500" cy="988583"/>
          </a:xfrm>
        </p:grpSpPr>
        <p:sp>
          <p:nvSpPr>
            <p:cNvPr id="615" name="Google Shape;615;p5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6" name="Google Shape;616;p5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17" name="Google Shape;617;p59"/>
          <p:cNvSpPr txBox="1">
            <a:spLocks noGrp="1"/>
          </p:cNvSpPr>
          <p:nvPr>
            <p:ph type="body" idx="1"/>
          </p:nvPr>
        </p:nvSpPr>
        <p:spPr>
          <a:xfrm>
            <a:off x="1111668" y="2313143"/>
            <a:ext cx="3892200" cy="1716900"/>
          </a:xfrm>
          <a:prstGeom prst="rect">
            <a:avLst/>
          </a:prstGeom>
          <a:noFill/>
          <a:ln>
            <a:noFill/>
          </a:ln>
        </p:spPr>
        <p:txBody>
          <a:bodyPr spcFirstLastPara="1" wrap="square" lIns="135000" tIns="189000" rIns="135000" bIns="189000" anchor="ctr" anchorCtr="0">
            <a:noAutofit/>
          </a:bodyPr>
          <a:lstStyle>
            <a:lvl1pPr marL="457200" lvl="0" indent="-488950" algn="ctr" rtl="0">
              <a:lnSpc>
                <a:spcPct val="90000"/>
              </a:lnSpc>
              <a:spcBef>
                <a:spcPts val="500"/>
              </a:spcBef>
              <a:spcAft>
                <a:spcPts val="0"/>
              </a:spcAft>
              <a:buClr>
                <a:schemeClr val="dk1"/>
              </a:buClr>
              <a:buSzPts val="4100"/>
              <a:buFont typeface="Raleway Thin"/>
              <a:buChar char="​"/>
              <a:defRPr sz="41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618" name="Google Shape;618;p59"/>
          <p:cNvPicPr preferRelativeResize="0"/>
          <p:nvPr/>
        </p:nvPicPr>
        <p:blipFill rotWithShape="1">
          <a:blip r:embed="rId2">
            <a:alphaModFix/>
          </a:blip>
          <a:srcRect t="6814" b="6814"/>
          <a:stretch/>
        </p:blipFill>
        <p:spPr>
          <a:xfrm>
            <a:off x="7473899" y="4148504"/>
            <a:ext cx="1465861" cy="55439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ot Clé 2">
  <p:cSld name="Mot Clé 2">
    <p:spTree>
      <p:nvGrpSpPr>
        <p:cNvPr id="1" name="Shape 619"/>
        <p:cNvGrpSpPr/>
        <p:nvPr/>
      </p:nvGrpSpPr>
      <p:grpSpPr>
        <a:xfrm>
          <a:off x="0" y="0"/>
          <a:ext cx="0" cy="0"/>
          <a:chOff x="0" y="0"/>
          <a:chExt cx="0" cy="0"/>
        </a:xfrm>
      </p:grpSpPr>
      <p:sp>
        <p:nvSpPr>
          <p:cNvPr id="620" name="Google Shape;620;p60"/>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1" name="Google Shape;621;p6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622" name="Google Shape;622;p60"/>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623" name="Google Shape;623;p60"/>
          <p:cNvGrpSpPr/>
          <p:nvPr/>
        </p:nvGrpSpPr>
        <p:grpSpPr>
          <a:xfrm rot="10800000">
            <a:off x="8494005" y="251448"/>
            <a:ext cx="398475" cy="398475"/>
            <a:chOff x="378383" y="5978023"/>
            <a:chExt cx="531300" cy="531300"/>
          </a:xfrm>
        </p:grpSpPr>
        <p:sp>
          <p:nvSpPr>
            <p:cNvPr id="624" name="Google Shape;624;p60"/>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625" name="Google Shape;625;p60"/>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626" name="Google Shape;626;p60"/>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627" name="Google Shape;627;p60"/>
          <p:cNvGrpSpPr/>
          <p:nvPr/>
        </p:nvGrpSpPr>
        <p:grpSpPr>
          <a:xfrm>
            <a:off x="4738324" y="1406679"/>
            <a:ext cx="516985" cy="517029"/>
            <a:chOff x="2749181" y="1213485"/>
            <a:chExt cx="988500" cy="988583"/>
          </a:xfrm>
        </p:grpSpPr>
        <p:sp>
          <p:nvSpPr>
            <p:cNvPr id="628" name="Google Shape;628;p60"/>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9" name="Google Shape;629;p60"/>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30" name="Google Shape;630;p60"/>
          <p:cNvGrpSpPr/>
          <p:nvPr/>
        </p:nvGrpSpPr>
        <p:grpSpPr>
          <a:xfrm rot="10800000">
            <a:off x="7633205" y="3219792"/>
            <a:ext cx="516986" cy="517029"/>
            <a:chOff x="2749181" y="1213485"/>
            <a:chExt cx="988500" cy="988583"/>
          </a:xfrm>
        </p:grpSpPr>
        <p:sp>
          <p:nvSpPr>
            <p:cNvPr id="631" name="Google Shape;631;p60"/>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2" name="Google Shape;632;p60"/>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33" name="Google Shape;633;p60"/>
          <p:cNvSpPr txBox="1">
            <a:spLocks noGrp="1"/>
          </p:cNvSpPr>
          <p:nvPr>
            <p:ph type="body" idx="2"/>
          </p:nvPr>
        </p:nvSpPr>
        <p:spPr>
          <a:xfrm>
            <a:off x="4896036" y="1707654"/>
            <a:ext cx="3097200" cy="1716900"/>
          </a:xfrm>
          <a:prstGeom prst="rect">
            <a:avLst/>
          </a:prstGeom>
          <a:noFill/>
          <a:ln>
            <a:noFill/>
          </a:ln>
        </p:spPr>
        <p:txBody>
          <a:bodyPr spcFirstLastPara="1" wrap="square" lIns="135000" tIns="189000" rIns="135000" bIns="189000" anchor="ctr" anchorCtr="0">
            <a:noAutofit/>
          </a:bodyPr>
          <a:lstStyle>
            <a:lvl1pPr marL="457200" lvl="0" indent="-450850" algn="ctr" rtl="0">
              <a:lnSpc>
                <a:spcPct val="90000"/>
              </a:lnSpc>
              <a:spcBef>
                <a:spcPts val="500"/>
              </a:spcBef>
              <a:spcAft>
                <a:spcPts val="0"/>
              </a:spcAft>
              <a:buClr>
                <a:schemeClr val="dk1"/>
              </a:buClr>
              <a:buSzPts val="3500"/>
              <a:buFont typeface="Raleway Thin"/>
              <a:buChar char="​"/>
              <a:defRPr sz="35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34" name="Google Shape;634;p6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5" name="Google Shape;635;p6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raphique 1">
  <p:cSld name="Graphique 1">
    <p:spTree>
      <p:nvGrpSpPr>
        <p:cNvPr id="1" name="Shape 636"/>
        <p:cNvGrpSpPr/>
        <p:nvPr/>
      </p:nvGrpSpPr>
      <p:grpSpPr>
        <a:xfrm>
          <a:off x="0" y="0"/>
          <a:ext cx="0" cy="0"/>
          <a:chOff x="0" y="0"/>
          <a:chExt cx="0" cy="0"/>
        </a:xfrm>
      </p:grpSpPr>
      <p:sp>
        <p:nvSpPr>
          <p:cNvPr id="637" name="Google Shape;637;p61"/>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8" name="Google Shape;638;p61"/>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639" name="Google Shape;639;p61"/>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640" name="Google Shape;640;p61"/>
          <p:cNvGrpSpPr/>
          <p:nvPr/>
        </p:nvGrpSpPr>
        <p:grpSpPr>
          <a:xfrm rot="10800000">
            <a:off x="8494005" y="251448"/>
            <a:ext cx="398475" cy="398475"/>
            <a:chOff x="378383" y="5978023"/>
            <a:chExt cx="531300" cy="531300"/>
          </a:xfrm>
        </p:grpSpPr>
        <p:sp>
          <p:nvSpPr>
            <p:cNvPr id="641" name="Google Shape;641;p61"/>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642" name="Google Shape;642;p61"/>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643" name="Google Shape;643;p61"/>
          <p:cNvSpPr txBox="1">
            <a:spLocks noGrp="1"/>
          </p:cNvSpPr>
          <p:nvPr>
            <p:ph type="body" idx="1"/>
          </p:nvPr>
        </p:nvSpPr>
        <p:spPr>
          <a:xfrm>
            <a:off x="575556" y="1283498"/>
            <a:ext cx="37803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44" name="Google Shape;644;p61"/>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5" name="Google Shape;645;p61"/>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646" name="Google Shape;646;p61"/>
          <p:cNvSpPr/>
          <p:nvPr/>
        </p:nvSpPr>
        <p:spPr>
          <a:xfrm>
            <a:off x="4738275" y="1283494"/>
            <a:ext cx="3765300" cy="28146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raphique 2">
  <p:cSld name="Graphique 2">
    <p:spTree>
      <p:nvGrpSpPr>
        <p:cNvPr id="1" name="Shape 647"/>
        <p:cNvGrpSpPr/>
        <p:nvPr/>
      </p:nvGrpSpPr>
      <p:grpSpPr>
        <a:xfrm>
          <a:off x="0" y="0"/>
          <a:ext cx="0" cy="0"/>
          <a:chOff x="0" y="0"/>
          <a:chExt cx="0" cy="0"/>
        </a:xfrm>
      </p:grpSpPr>
      <p:sp>
        <p:nvSpPr>
          <p:cNvPr id="648" name="Google Shape;648;p62"/>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649" name="Google Shape;649;p62"/>
          <p:cNvGrpSpPr/>
          <p:nvPr/>
        </p:nvGrpSpPr>
        <p:grpSpPr>
          <a:xfrm>
            <a:off x="8082660" y="1"/>
            <a:ext cx="1061695" cy="1061620"/>
            <a:chOff x="6068586" y="17060"/>
            <a:chExt cx="1919535" cy="1919400"/>
          </a:xfrm>
        </p:grpSpPr>
        <p:sp>
          <p:nvSpPr>
            <p:cNvPr id="650" name="Google Shape;650;p6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1" name="Google Shape;651;p6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52" name="Google Shape;652;p62"/>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3" name="Google Shape;653;p62"/>
          <p:cNvSpPr txBox="1">
            <a:spLocks noGrp="1"/>
          </p:cNvSpPr>
          <p:nvPr>
            <p:ph type="body" idx="1"/>
          </p:nvPr>
        </p:nvSpPr>
        <p:spPr>
          <a:xfrm>
            <a:off x="573746"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54" name="Google Shape;654;p62"/>
          <p:cNvSpPr txBox="1">
            <a:spLocks noGrp="1"/>
          </p:cNvSpPr>
          <p:nvPr>
            <p:ph type="body" idx="2"/>
          </p:nvPr>
        </p:nvSpPr>
        <p:spPr>
          <a:xfrm>
            <a:off x="4738268"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55" name="Google Shape;655;p62"/>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6" name="Google Shape;656;p62"/>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657" name="Google Shape;657;p62"/>
          <p:cNvSpPr/>
          <p:nvPr/>
        </p:nvSpPr>
        <p:spPr>
          <a:xfrm>
            <a:off x="573741"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8" name="Google Shape;658;p62"/>
          <p:cNvSpPr/>
          <p:nvPr/>
        </p:nvSpPr>
        <p:spPr>
          <a:xfrm>
            <a:off x="4738256"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659"/>
        <p:cNvGrpSpPr/>
        <p:nvPr/>
      </p:nvGrpSpPr>
      <p:grpSpPr>
        <a:xfrm>
          <a:off x="0" y="0"/>
          <a:ext cx="0" cy="0"/>
          <a:chOff x="0" y="0"/>
          <a:chExt cx="0" cy="0"/>
        </a:xfrm>
      </p:grpSpPr>
      <p:sp>
        <p:nvSpPr>
          <p:cNvPr id="660" name="Google Shape;660;p63"/>
          <p:cNvSpPr/>
          <p:nvPr/>
        </p:nvSpPr>
        <p:spPr>
          <a:xfrm>
            <a:off x="5682052" y="1059575"/>
            <a:ext cx="2400300" cy="24003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1" name="Google Shape;661;p63"/>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662" name="Google Shape;662;p63"/>
          <p:cNvGrpSpPr/>
          <p:nvPr/>
        </p:nvGrpSpPr>
        <p:grpSpPr>
          <a:xfrm>
            <a:off x="8082660" y="1"/>
            <a:ext cx="1061695" cy="1061620"/>
            <a:chOff x="6068586" y="17060"/>
            <a:chExt cx="1919535" cy="1919400"/>
          </a:xfrm>
        </p:grpSpPr>
        <p:sp>
          <p:nvSpPr>
            <p:cNvPr id="663" name="Google Shape;663;p63"/>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4" name="Google Shape;664;p63"/>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65" name="Google Shape;665;p63"/>
          <p:cNvSpPr txBox="1">
            <a:spLocks noGrp="1"/>
          </p:cNvSpPr>
          <p:nvPr>
            <p:ph type="title"/>
          </p:nvPr>
        </p:nvSpPr>
        <p:spPr>
          <a:xfrm>
            <a:off x="575556" y="141480"/>
            <a:ext cx="7503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666" name="Google Shape;666;p63"/>
          <p:cNvGrpSpPr/>
          <p:nvPr/>
        </p:nvGrpSpPr>
        <p:grpSpPr>
          <a:xfrm>
            <a:off x="5867739" y="1248517"/>
            <a:ext cx="475271" cy="475311"/>
            <a:chOff x="2749181" y="1213485"/>
            <a:chExt cx="988500" cy="988583"/>
          </a:xfrm>
        </p:grpSpPr>
        <p:sp>
          <p:nvSpPr>
            <p:cNvPr id="667" name="Google Shape;667;p6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8" name="Google Shape;668;p6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69" name="Google Shape;669;p63"/>
          <p:cNvGrpSpPr/>
          <p:nvPr/>
        </p:nvGrpSpPr>
        <p:grpSpPr>
          <a:xfrm rot="10800000">
            <a:off x="7414840" y="2795676"/>
            <a:ext cx="475271" cy="475311"/>
            <a:chOff x="2749181" y="1213485"/>
            <a:chExt cx="988500" cy="988583"/>
          </a:xfrm>
        </p:grpSpPr>
        <p:sp>
          <p:nvSpPr>
            <p:cNvPr id="670" name="Google Shape;670;p6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1" name="Google Shape;671;p6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72" name="Google Shape;672;p63"/>
          <p:cNvSpPr txBox="1">
            <a:spLocks noGrp="1"/>
          </p:cNvSpPr>
          <p:nvPr>
            <p:ph type="body" idx="1"/>
          </p:nvPr>
        </p:nvSpPr>
        <p:spPr>
          <a:xfrm>
            <a:off x="575555" y="1329677"/>
            <a:ext cx="1899600" cy="1356300"/>
          </a:xfrm>
          <a:prstGeom prst="rect">
            <a:avLst/>
          </a:prstGeom>
          <a:noFill/>
          <a:ln>
            <a:noFill/>
          </a:ln>
        </p:spPr>
        <p:txBody>
          <a:bodyPr spcFirstLastPara="1" wrap="square" lIns="68575" tIns="0" rIns="68575" bIns="34275" anchor="t" anchorCtr="0">
            <a:noAutofit/>
          </a:bodyPr>
          <a:lstStyle>
            <a:lvl1pPr marL="457200" marR="0" lvl="0" indent="-355600" algn="l" rtl="0">
              <a:lnSpc>
                <a:spcPct val="100000"/>
              </a:lnSpc>
              <a:spcBef>
                <a:spcPts val="0"/>
              </a:spcBef>
              <a:spcAft>
                <a:spcPts val="0"/>
              </a:spcAft>
              <a:buClr>
                <a:schemeClr val="accent3"/>
              </a:buClr>
              <a:buSzPts val="2000"/>
              <a:buFont typeface="Arial"/>
              <a:buChar char="​"/>
              <a:defRPr sz="20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3" name="Google Shape;673;p63"/>
          <p:cNvSpPr txBox="1">
            <a:spLocks noGrp="1"/>
          </p:cNvSpPr>
          <p:nvPr>
            <p:ph type="body" idx="2"/>
          </p:nvPr>
        </p:nvSpPr>
        <p:spPr>
          <a:xfrm>
            <a:off x="2975849" y="1327277"/>
            <a:ext cx="24981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4" name="Google Shape;674;p63"/>
          <p:cNvSpPr txBox="1">
            <a:spLocks noGrp="1"/>
          </p:cNvSpPr>
          <p:nvPr>
            <p:ph type="body" idx="3"/>
          </p:nvPr>
        </p:nvSpPr>
        <p:spPr>
          <a:xfrm>
            <a:off x="2975849" y="2562980"/>
            <a:ext cx="24915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5" name="Google Shape;675;p63"/>
          <p:cNvSpPr txBox="1">
            <a:spLocks noGrp="1"/>
          </p:cNvSpPr>
          <p:nvPr>
            <p:ph type="body" idx="4"/>
          </p:nvPr>
        </p:nvSpPr>
        <p:spPr>
          <a:xfrm>
            <a:off x="2975849" y="1662767"/>
            <a:ext cx="2498100" cy="5706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dk1"/>
              </a:buClr>
              <a:buSzPts val="1300"/>
              <a:buFont typeface="Arial"/>
              <a:buChar char="​"/>
              <a:defRPr sz="13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6" name="Google Shape;676;p63"/>
          <p:cNvSpPr txBox="1">
            <a:spLocks noGrp="1"/>
          </p:cNvSpPr>
          <p:nvPr>
            <p:ph type="body" idx="5"/>
          </p:nvPr>
        </p:nvSpPr>
        <p:spPr>
          <a:xfrm>
            <a:off x="2975850" y="2885573"/>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7" name="Google Shape;677;p63"/>
          <p:cNvSpPr txBox="1">
            <a:spLocks noGrp="1"/>
          </p:cNvSpPr>
          <p:nvPr>
            <p:ph type="body" idx="6"/>
          </p:nvPr>
        </p:nvSpPr>
        <p:spPr>
          <a:xfrm>
            <a:off x="2975850" y="3210728"/>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78" name="Google Shape;678;p63"/>
          <p:cNvSpPr txBox="1">
            <a:spLocks noGrp="1"/>
          </p:cNvSpPr>
          <p:nvPr>
            <p:ph type="body" idx="7"/>
          </p:nvPr>
        </p:nvSpPr>
        <p:spPr>
          <a:xfrm>
            <a:off x="2975850" y="3541248"/>
            <a:ext cx="2622300" cy="9195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679" name="Google Shape;679;p63"/>
          <p:cNvPicPr preferRelativeResize="0"/>
          <p:nvPr/>
        </p:nvPicPr>
        <p:blipFill rotWithShape="1">
          <a:blip r:embed="rId2">
            <a:alphaModFix/>
          </a:blip>
          <a:srcRect/>
          <a:stretch/>
        </p:blipFill>
        <p:spPr>
          <a:xfrm>
            <a:off x="2664824" y="1692498"/>
            <a:ext cx="177831" cy="231181"/>
          </a:xfrm>
          <a:prstGeom prst="rect">
            <a:avLst/>
          </a:prstGeom>
          <a:noFill/>
          <a:ln>
            <a:noFill/>
          </a:ln>
        </p:spPr>
      </p:pic>
      <p:pic>
        <p:nvPicPr>
          <p:cNvPr id="680" name="Google Shape;680;p63"/>
          <p:cNvPicPr preferRelativeResize="0"/>
          <p:nvPr/>
        </p:nvPicPr>
        <p:blipFill rotWithShape="1">
          <a:blip r:embed="rId3">
            <a:alphaModFix/>
          </a:blip>
          <a:srcRect/>
          <a:stretch/>
        </p:blipFill>
        <p:spPr>
          <a:xfrm>
            <a:off x="2643872" y="2917971"/>
            <a:ext cx="219739" cy="139834"/>
          </a:xfrm>
          <a:prstGeom prst="rect">
            <a:avLst/>
          </a:prstGeom>
          <a:noFill/>
          <a:ln>
            <a:noFill/>
          </a:ln>
        </p:spPr>
      </p:pic>
      <p:pic>
        <p:nvPicPr>
          <p:cNvPr id="681" name="Google Shape;681;p63"/>
          <p:cNvPicPr preferRelativeResize="0"/>
          <p:nvPr/>
        </p:nvPicPr>
        <p:blipFill rotWithShape="1">
          <a:blip r:embed="rId4">
            <a:alphaModFix/>
          </a:blip>
          <a:srcRect/>
          <a:stretch/>
        </p:blipFill>
        <p:spPr>
          <a:xfrm>
            <a:off x="2664824" y="3180256"/>
            <a:ext cx="160023" cy="264116"/>
          </a:xfrm>
          <a:prstGeom prst="rect">
            <a:avLst/>
          </a:prstGeom>
          <a:noFill/>
          <a:ln>
            <a:noFill/>
          </a:ln>
        </p:spPr>
      </p:pic>
      <p:pic>
        <p:nvPicPr>
          <p:cNvPr id="682" name="Google Shape;682;p63"/>
          <p:cNvPicPr preferRelativeResize="0"/>
          <p:nvPr/>
        </p:nvPicPr>
        <p:blipFill rotWithShape="1">
          <a:blip r:embed="rId5">
            <a:alphaModFix/>
          </a:blip>
          <a:srcRect/>
          <a:stretch/>
        </p:blipFill>
        <p:spPr>
          <a:xfrm>
            <a:off x="2668833" y="3553754"/>
            <a:ext cx="169814" cy="226418"/>
          </a:xfrm>
          <a:prstGeom prst="rect">
            <a:avLst/>
          </a:prstGeom>
          <a:noFill/>
          <a:ln>
            <a:noFill/>
          </a:ln>
        </p:spPr>
      </p:pic>
      <p:sp>
        <p:nvSpPr>
          <p:cNvPr id="683" name="Google Shape;683;p6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4" name="Google Shape;684;p6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in 1">
  <p:cSld name="Fin 1">
    <p:spTree>
      <p:nvGrpSpPr>
        <p:cNvPr id="1" name="Shape 685"/>
        <p:cNvGrpSpPr/>
        <p:nvPr/>
      </p:nvGrpSpPr>
      <p:grpSpPr>
        <a:xfrm>
          <a:off x="0" y="0"/>
          <a:ext cx="0" cy="0"/>
          <a:chOff x="0" y="0"/>
          <a:chExt cx="0" cy="0"/>
        </a:xfrm>
      </p:grpSpPr>
      <p:sp>
        <p:nvSpPr>
          <p:cNvPr id="686" name="Google Shape;686;p6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7" name="Google Shape;687;p64"/>
          <p:cNvSpPr/>
          <p:nvPr/>
        </p:nvSpPr>
        <p:spPr>
          <a:xfrm>
            <a:off x="-3810" y="0"/>
            <a:ext cx="587746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88" name="Google Shape;688;p64"/>
          <p:cNvSpPr txBox="1">
            <a:spLocks noGrp="1"/>
          </p:cNvSpPr>
          <p:nvPr>
            <p:ph type="body" idx="1"/>
          </p:nvPr>
        </p:nvSpPr>
        <p:spPr>
          <a:xfrm>
            <a:off x="845586" y="1199410"/>
            <a:ext cx="3715800" cy="1232400"/>
          </a:xfrm>
          <a:prstGeom prst="rect">
            <a:avLst/>
          </a:prstGeom>
          <a:noFill/>
          <a:ln>
            <a:noFill/>
          </a:ln>
        </p:spPr>
        <p:txBody>
          <a:bodyPr spcFirstLastPara="1" wrap="square" lIns="68575" tIns="0" rIns="68575" bIns="34275" anchor="ctr" anchorCtr="0">
            <a:noAutofit/>
          </a:bodyPr>
          <a:lstStyle>
            <a:lvl1pPr marL="457200" marR="0" lvl="0" indent="-565150" algn="l" rtl="0">
              <a:lnSpc>
                <a:spcPct val="100000"/>
              </a:lnSpc>
              <a:spcBef>
                <a:spcPts val="0"/>
              </a:spcBef>
              <a:spcAft>
                <a:spcPts val="0"/>
              </a:spcAft>
              <a:buClr>
                <a:schemeClr val="accent3"/>
              </a:buClr>
              <a:buSzPts val="5300"/>
              <a:buFont typeface="Raleway Thin"/>
              <a:buChar char="​"/>
              <a:defRPr sz="53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89" name="Google Shape;689;p64"/>
          <p:cNvSpPr txBox="1">
            <a:spLocks noGrp="1"/>
          </p:cNvSpPr>
          <p:nvPr>
            <p:ph type="body" idx="2"/>
          </p:nvPr>
        </p:nvSpPr>
        <p:spPr>
          <a:xfrm>
            <a:off x="1293597" y="2571750"/>
            <a:ext cx="3178200" cy="1629600"/>
          </a:xfrm>
          <a:prstGeom prst="rect">
            <a:avLst/>
          </a:prstGeom>
          <a:noFill/>
          <a:ln>
            <a:noFill/>
          </a:ln>
        </p:spPr>
        <p:txBody>
          <a:bodyPr spcFirstLastPara="1" wrap="square" lIns="68575" tIns="0" rIns="68575" bIns="34275" anchor="ctr" anchorCtr="0">
            <a:noAutofit/>
          </a:bodyPr>
          <a:lstStyle>
            <a:lvl1pPr marL="457200" marR="0" lvl="0" indent="-419100" algn="l" rtl="0">
              <a:lnSpc>
                <a:spcPct val="100000"/>
              </a:lnSpc>
              <a:spcBef>
                <a:spcPts val="0"/>
              </a:spcBef>
              <a:spcAft>
                <a:spcPts val="0"/>
              </a:spcAft>
              <a:buClr>
                <a:schemeClr val="dk1"/>
              </a:buClr>
              <a:buSzPts val="3000"/>
              <a:buFont typeface="Raleway Thin"/>
              <a:buChar char="​"/>
              <a:defRPr sz="30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690" name="Google Shape;690;p64"/>
          <p:cNvSpPr/>
          <p:nvPr/>
        </p:nvSpPr>
        <p:spPr>
          <a:xfrm>
            <a:off x="951236" y="551298"/>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1" name="Google Shape;691;p64"/>
          <p:cNvSpPr/>
          <p:nvPr/>
        </p:nvSpPr>
        <p:spPr>
          <a:xfrm>
            <a:off x="951236" y="4557726"/>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2" name="Google Shape;692;p64"/>
          <p:cNvSpPr/>
          <p:nvPr/>
        </p:nvSpPr>
        <p:spPr>
          <a:xfrm rot="-5400000">
            <a:off x="2950907" y="2549598"/>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3" name="Google Shape;693;p64"/>
          <p:cNvSpPr/>
          <p:nvPr/>
        </p:nvSpPr>
        <p:spPr>
          <a:xfrm rot="-5400000">
            <a:off x="590335" y="912312"/>
            <a:ext cx="7782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4" name="Google Shape;694;p64"/>
          <p:cNvSpPr/>
          <p:nvPr/>
        </p:nvSpPr>
        <p:spPr>
          <a:xfrm rot="-5400000">
            <a:off x="-59465" y="3312402"/>
            <a:ext cx="20778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95" name="Google Shape;695;p64"/>
          <p:cNvPicPr preferRelativeResize="0"/>
          <p:nvPr/>
        </p:nvPicPr>
        <p:blipFill rotWithShape="1">
          <a:blip r:embed="rId2">
            <a:alphaModFix/>
          </a:blip>
          <a:srcRect/>
          <a:stretch/>
        </p:blipFill>
        <p:spPr>
          <a:xfrm>
            <a:off x="791580" y="4317077"/>
            <a:ext cx="450015" cy="450015"/>
          </a:xfrm>
          <a:prstGeom prst="rect">
            <a:avLst/>
          </a:prstGeom>
          <a:noFill/>
          <a:ln>
            <a:noFill/>
          </a:ln>
        </p:spPr>
      </p:pic>
      <p:pic>
        <p:nvPicPr>
          <p:cNvPr id="696" name="Google Shape;696;p64"/>
          <p:cNvPicPr preferRelativeResize="0"/>
          <p:nvPr/>
        </p:nvPicPr>
        <p:blipFill rotWithShape="1">
          <a:blip r:embed="rId3">
            <a:alphaModFix/>
          </a:blip>
          <a:srcRect t="6814" b="6814"/>
          <a:stretch/>
        </p:blipFill>
        <p:spPr>
          <a:xfrm>
            <a:off x="6301503" y="551298"/>
            <a:ext cx="2467082" cy="93306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in 1 + Visuel">
  <p:cSld name="Fin 1 + Visuel">
    <p:spTree>
      <p:nvGrpSpPr>
        <p:cNvPr id="1" name="Shape 697"/>
        <p:cNvGrpSpPr/>
        <p:nvPr/>
      </p:nvGrpSpPr>
      <p:grpSpPr>
        <a:xfrm>
          <a:off x="0" y="0"/>
          <a:ext cx="0" cy="0"/>
          <a:chOff x="0" y="0"/>
          <a:chExt cx="0" cy="0"/>
        </a:xfrm>
      </p:grpSpPr>
      <p:sp>
        <p:nvSpPr>
          <p:cNvPr id="698" name="Google Shape;698;p6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9" name="Google Shape;699;p65"/>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0" name="Google Shape;700;p65"/>
          <p:cNvSpPr txBox="1"/>
          <p:nvPr/>
        </p:nvSpPr>
        <p:spPr>
          <a:xfrm>
            <a:off x="823460" y="1002554"/>
            <a:ext cx="35490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fr" sz="4500" b="0" i="0" u="none" strike="noStrike" cap="none">
                <a:solidFill>
                  <a:schemeClr val="lt1"/>
                </a:solidFill>
                <a:latin typeface="Raleway Thin"/>
                <a:ea typeface="Raleway Thin"/>
                <a:cs typeface="Raleway Thin"/>
                <a:sym typeface="Raleway Thin"/>
              </a:rPr>
              <a:t>MERCI !</a:t>
            </a:r>
            <a:endParaRPr sz="4500" b="0" i="0" u="none" strike="noStrike" cap="none">
              <a:solidFill>
                <a:schemeClr val="lt1"/>
              </a:solidFill>
              <a:latin typeface="Raleway Thin"/>
              <a:ea typeface="Raleway Thin"/>
              <a:cs typeface="Raleway Thin"/>
              <a:sym typeface="Raleway Thin"/>
            </a:endParaRPr>
          </a:p>
        </p:txBody>
      </p:sp>
      <p:sp>
        <p:nvSpPr>
          <p:cNvPr id="701" name="Google Shape;701;p65"/>
          <p:cNvSpPr txBox="1"/>
          <p:nvPr/>
        </p:nvSpPr>
        <p:spPr>
          <a:xfrm>
            <a:off x="1280236" y="2463738"/>
            <a:ext cx="34119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POUR</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VOTRE</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ATTENTION</a:t>
            </a:r>
            <a:endParaRPr sz="1100" b="0" i="0" u="none" strike="noStrike" cap="none">
              <a:solidFill>
                <a:srgbClr val="000000"/>
              </a:solidFill>
              <a:latin typeface="Raleway Thin"/>
              <a:ea typeface="Raleway Thin"/>
              <a:cs typeface="Raleway Thin"/>
              <a:sym typeface="Raleway Thin"/>
            </a:endParaRPr>
          </a:p>
        </p:txBody>
      </p:sp>
      <p:grpSp>
        <p:nvGrpSpPr>
          <p:cNvPr id="702" name="Google Shape;702;p65"/>
          <p:cNvGrpSpPr/>
          <p:nvPr/>
        </p:nvGrpSpPr>
        <p:grpSpPr>
          <a:xfrm>
            <a:off x="791580" y="551298"/>
            <a:ext cx="4210105" cy="4215794"/>
            <a:chOff x="1055440" y="735064"/>
            <a:chExt cx="5613474" cy="5621059"/>
          </a:xfrm>
        </p:grpSpPr>
        <p:sp>
          <p:nvSpPr>
            <p:cNvPr id="703" name="Google Shape;703;p65"/>
            <p:cNvSpPr/>
            <p:nvPr/>
          </p:nvSpPr>
          <p:spPr>
            <a:xfrm>
              <a:off x="1268314" y="7350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4" name="Google Shape;704;p65"/>
            <p:cNvSpPr/>
            <p:nvPr/>
          </p:nvSpPr>
          <p:spPr>
            <a:xfrm>
              <a:off x="1268314" y="6076968"/>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5" name="Google Shape;705;p65"/>
            <p:cNvSpPr/>
            <p:nvPr/>
          </p:nvSpPr>
          <p:spPr>
            <a:xfrm rot="-5400000">
              <a:off x="3931641" y="33993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6" name="Google Shape;706;p65"/>
            <p:cNvSpPr/>
            <p:nvPr/>
          </p:nvSpPr>
          <p:spPr>
            <a:xfrm rot="-5400000">
              <a:off x="787114" y="1216317"/>
              <a:ext cx="10377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7" name="Google Shape;707;p65"/>
            <p:cNvSpPr/>
            <p:nvPr/>
          </p:nvSpPr>
          <p:spPr>
            <a:xfrm rot="-5400000">
              <a:off x="-79287" y="4416436"/>
              <a:ext cx="27705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8" name="Google Shape;708;p65"/>
            <p:cNvPicPr preferRelativeResize="0"/>
            <p:nvPr/>
          </p:nvPicPr>
          <p:blipFill rotWithShape="1">
            <a:blip r:embed="rId2">
              <a:alphaModFix/>
            </a:blip>
            <a:srcRect/>
            <a:stretch/>
          </p:blipFill>
          <p:spPr>
            <a:xfrm>
              <a:off x="1055440" y="5756103"/>
              <a:ext cx="600020" cy="600020"/>
            </a:xfrm>
            <a:prstGeom prst="rect">
              <a:avLst/>
            </a:prstGeom>
            <a:noFill/>
            <a:ln>
              <a:noFill/>
            </a:ln>
          </p:spPr>
        </p:pic>
      </p:grpSp>
      <p:pic>
        <p:nvPicPr>
          <p:cNvPr id="709" name="Google Shape;709;p65"/>
          <p:cNvPicPr preferRelativeResize="0"/>
          <p:nvPr/>
        </p:nvPicPr>
        <p:blipFill rotWithShape="1">
          <a:blip r:embed="rId3">
            <a:alphaModFix/>
          </a:blip>
          <a:srcRect t="6814" b="6814"/>
          <a:stretch/>
        </p:blipFill>
        <p:spPr>
          <a:xfrm>
            <a:off x="6301503" y="551298"/>
            <a:ext cx="2467082" cy="93306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in 2 + Visuel">
  <p:cSld name="Fin 2 + Visuel">
    <p:spTree>
      <p:nvGrpSpPr>
        <p:cNvPr id="1" name="Shape 710"/>
        <p:cNvGrpSpPr/>
        <p:nvPr/>
      </p:nvGrpSpPr>
      <p:grpSpPr>
        <a:xfrm>
          <a:off x="0" y="0"/>
          <a:ext cx="0" cy="0"/>
          <a:chOff x="0" y="0"/>
          <a:chExt cx="0" cy="0"/>
        </a:xfrm>
      </p:grpSpPr>
      <p:sp>
        <p:nvSpPr>
          <p:cNvPr id="711" name="Google Shape;711;p6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2" name="Google Shape;712;p66"/>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713" name="Google Shape;713;p66"/>
          <p:cNvGrpSpPr/>
          <p:nvPr/>
        </p:nvGrpSpPr>
        <p:grpSpPr>
          <a:xfrm>
            <a:off x="1023199" y="681503"/>
            <a:ext cx="3860848" cy="3860848"/>
            <a:chOff x="1241417" y="500098"/>
            <a:chExt cx="5484938" cy="5484938"/>
          </a:xfrm>
        </p:grpSpPr>
        <p:grpSp>
          <p:nvGrpSpPr>
            <p:cNvPr id="714" name="Google Shape;714;p66"/>
            <p:cNvGrpSpPr/>
            <p:nvPr/>
          </p:nvGrpSpPr>
          <p:grpSpPr>
            <a:xfrm>
              <a:off x="1253781" y="500098"/>
              <a:ext cx="5472435" cy="5484938"/>
              <a:chOff x="1253781" y="500098"/>
              <a:chExt cx="5472435" cy="5484938"/>
            </a:xfrm>
          </p:grpSpPr>
          <p:grpSp>
            <p:nvGrpSpPr>
              <p:cNvPr id="715" name="Google Shape;715;p66"/>
              <p:cNvGrpSpPr/>
              <p:nvPr/>
            </p:nvGrpSpPr>
            <p:grpSpPr>
              <a:xfrm>
                <a:off x="1253781" y="500098"/>
                <a:ext cx="1085076" cy="1085168"/>
                <a:chOff x="2749181" y="1213485"/>
                <a:chExt cx="988500" cy="988583"/>
              </a:xfrm>
            </p:grpSpPr>
            <p:sp>
              <p:nvSpPr>
                <p:cNvPr id="716" name="Google Shape;716;p6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7" name="Google Shape;717;p6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718" name="Google Shape;718;p66"/>
              <p:cNvGrpSpPr/>
              <p:nvPr/>
            </p:nvGrpSpPr>
            <p:grpSpPr>
              <a:xfrm rot="10800000">
                <a:off x="5641139" y="4899868"/>
                <a:ext cx="1085076" cy="1085168"/>
                <a:chOff x="2749181" y="1213485"/>
                <a:chExt cx="988500" cy="988583"/>
              </a:xfrm>
            </p:grpSpPr>
            <p:sp>
              <p:nvSpPr>
                <p:cNvPr id="719" name="Google Shape;719;p6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0" name="Google Shape;720;p6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21" name="Google Shape;721;p66"/>
            <p:cNvGrpSpPr/>
            <p:nvPr/>
          </p:nvGrpSpPr>
          <p:grpSpPr>
            <a:xfrm rot="-5400000">
              <a:off x="1247669" y="500098"/>
              <a:ext cx="5472435" cy="5484938"/>
              <a:chOff x="1253781" y="500098"/>
              <a:chExt cx="5472435" cy="5484938"/>
            </a:xfrm>
          </p:grpSpPr>
          <p:grpSp>
            <p:nvGrpSpPr>
              <p:cNvPr id="722" name="Google Shape;722;p66"/>
              <p:cNvGrpSpPr/>
              <p:nvPr/>
            </p:nvGrpSpPr>
            <p:grpSpPr>
              <a:xfrm>
                <a:off x="1253781" y="500098"/>
                <a:ext cx="1085076" cy="1085168"/>
                <a:chOff x="2749181" y="1213485"/>
                <a:chExt cx="988500" cy="988583"/>
              </a:xfrm>
            </p:grpSpPr>
            <p:sp>
              <p:nvSpPr>
                <p:cNvPr id="723" name="Google Shape;723;p6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4" name="Google Shape;724;p6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725" name="Google Shape;725;p66"/>
              <p:cNvGrpSpPr/>
              <p:nvPr/>
            </p:nvGrpSpPr>
            <p:grpSpPr>
              <a:xfrm rot="10800000">
                <a:off x="5641139" y="4899868"/>
                <a:ext cx="1085076" cy="1085168"/>
                <a:chOff x="2749181" y="1213485"/>
                <a:chExt cx="988500" cy="988583"/>
              </a:xfrm>
            </p:grpSpPr>
            <p:sp>
              <p:nvSpPr>
                <p:cNvPr id="726" name="Google Shape;726;p6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7" name="Google Shape;727;p6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sp>
        <p:nvSpPr>
          <p:cNvPr id="728" name="Google Shape;728;p66"/>
          <p:cNvSpPr txBox="1">
            <a:spLocks noGrp="1"/>
          </p:cNvSpPr>
          <p:nvPr>
            <p:ph type="body" idx="1"/>
          </p:nvPr>
        </p:nvSpPr>
        <p:spPr>
          <a:xfrm>
            <a:off x="6224467" y="2643966"/>
            <a:ext cx="2722200" cy="1980000"/>
          </a:xfrm>
          <a:prstGeom prst="rect">
            <a:avLst/>
          </a:prstGeom>
          <a:noFill/>
          <a:ln>
            <a:noFill/>
          </a:ln>
        </p:spPr>
        <p:txBody>
          <a:bodyPr spcFirstLastPara="1" wrap="square" lIns="68575" tIns="0" rIns="68575" bIns="34275" anchor="b" anchorCtr="0">
            <a:noAutofit/>
          </a:bodyPr>
          <a:lstStyle>
            <a:lvl1pPr marL="457200" marR="0" lvl="0" indent="-393700" algn="l" rtl="0">
              <a:lnSpc>
                <a:spcPct val="100000"/>
              </a:lnSpc>
              <a:spcBef>
                <a:spcPts val="0"/>
              </a:spcBef>
              <a:spcAft>
                <a:spcPts val="0"/>
              </a:spcAft>
              <a:buClr>
                <a:schemeClr val="accent3"/>
              </a:buClr>
              <a:buSzPts val="2600"/>
              <a:buFont typeface="Raleway Thin"/>
              <a:buChar char="​"/>
              <a:defRPr sz="26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729" name="Google Shape;729;p66"/>
          <p:cNvPicPr preferRelativeResize="0"/>
          <p:nvPr/>
        </p:nvPicPr>
        <p:blipFill rotWithShape="1">
          <a:blip r:embed="rId2">
            <a:alphaModFix/>
          </a:blip>
          <a:srcRect t="6814" b="6814"/>
          <a:stretch/>
        </p:blipFill>
        <p:spPr>
          <a:xfrm>
            <a:off x="6272531" y="666580"/>
            <a:ext cx="2467082" cy="93306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uverture 2">
  <p:cSld name="Couverture 2">
    <p:spTree>
      <p:nvGrpSpPr>
        <p:cNvPr id="1" name="Shape 741"/>
        <p:cNvGrpSpPr/>
        <p:nvPr/>
      </p:nvGrpSpPr>
      <p:grpSpPr>
        <a:xfrm>
          <a:off x="0" y="0"/>
          <a:ext cx="0" cy="0"/>
          <a:chOff x="0" y="0"/>
          <a:chExt cx="0" cy="0"/>
        </a:xfrm>
      </p:grpSpPr>
      <p:sp>
        <p:nvSpPr>
          <p:cNvPr id="742" name="Google Shape;742;p6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3" name="Google Shape;743;p68"/>
          <p:cNvSpPr/>
          <p:nvPr/>
        </p:nvSpPr>
        <p:spPr>
          <a:xfrm>
            <a:off x="0" y="0"/>
            <a:ext cx="4572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744" name="Google Shape;744;p68"/>
          <p:cNvGrpSpPr/>
          <p:nvPr/>
        </p:nvGrpSpPr>
        <p:grpSpPr>
          <a:xfrm rot="-5400000">
            <a:off x="8530889" y="4515895"/>
            <a:ext cx="398475" cy="398475"/>
            <a:chOff x="378383" y="5978023"/>
            <a:chExt cx="531300" cy="531300"/>
          </a:xfrm>
        </p:grpSpPr>
        <p:sp>
          <p:nvSpPr>
            <p:cNvPr id="745" name="Google Shape;745;p68"/>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46" name="Google Shape;746;p68"/>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grpSp>
        <p:nvGrpSpPr>
          <p:cNvPr id="747" name="Google Shape;747;p68"/>
          <p:cNvGrpSpPr/>
          <p:nvPr/>
        </p:nvGrpSpPr>
        <p:grpSpPr>
          <a:xfrm rot="5400000">
            <a:off x="146548" y="195486"/>
            <a:ext cx="398475" cy="398475"/>
            <a:chOff x="378383" y="5978023"/>
            <a:chExt cx="531300" cy="531300"/>
          </a:xfrm>
        </p:grpSpPr>
        <p:sp>
          <p:nvSpPr>
            <p:cNvPr id="748" name="Google Shape;748;p68"/>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49" name="Google Shape;749;p68"/>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50" name="Google Shape;750;p68"/>
          <p:cNvSpPr/>
          <p:nvPr/>
        </p:nvSpPr>
        <p:spPr>
          <a:xfrm>
            <a:off x="146620" y="760478"/>
            <a:ext cx="34200" cy="413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1" name="Google Shape;751;p68"/>
          <p:cNvSpPr/>
          <p:nvPr/>
        </p:nvSpPr>
        <p:spPr>
          <a:xfrm>
            <a:off x="146619" y="4880080"/>
            <a:ext cx="44253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2" name="Google Shape;752;p68"/>
          <p:cNvSpPr/>
          <p:nvPr/>
        </p:nvSpPr>
        <p:spPr>
          <a:xfrm>
            <a:off x="4573952" y="4880080"/>
            <a:ext cx="3742200" cy="34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53" name="Google Shape;753;p68" descr="A picture containing shape&#10;&#10;Description automatically generated"/>
          <p:cNvPicPr preferRelativeResize="0"/>
          <p:nvPr/>
        </p:nvPicPr>
        <p:blipFill rotWithShape="1">
          <a:blip r:embed="rId2">
            <a:alphaModFix/>
          </a:blip>
          <a:srcRect/>
          <a:stretch/>
        </p:blipFill>
        <p:spPr>
          <a:xfrm>
            <a:off x="6277009" y="10483"/>
            <a:ext cx="2767466" cy="1168868"/>
          </a:xfrm>
          <a:prstGeom prst="rect">
            <a:avLst/>
          </a:prstGeom>
          <a:noFill/>
          <a:ln>
            <a:noFill/>
          </a:ln>
        </p:spPr>
      </p:pic>
      <p:sp>
        <p:nvSpPr>
          <p:cNvPr id="754" name="Google Shape;754;p68"/>
          <p:cNvSpPr/>
          <p:nvPr/>
        </p:nvSpPr>
        <p:spPr>
          <a:xfrm>
            <a:off x="5043844" y="4088044"/>
            <a:ext cx="3272400" cy="158700"/>
          </a:xfrm>
          <a:prstGeom prst="rect">
            <a:avLst/>
          </a:prstGeom>
          <a:solidFill>
            <a:srgbClr val="595E74"/>
          </a:solidFill>
          <a:ln>
            <a:noFill/>
          </a:ln>
        </p:spPr>
        <p:txBody>
          <a:bodyPr spcFirstLastPara="1" wrap="square" lIns="34300" tIns="34300" rIns="34300" bIns="343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55" name="Google Shape;755;p68"/>
          <p:cNvSpPr/>
          <p:nvPr/>
        </p:nvSpPr>
        <p:spPr>
          <a:xfrm>
            <a:off x="5045306" y="4246669"/>
            <a:ext cx="3269400" cy="158700"/>
          </a:xfrm>
          <a:prstGeom prst="rect">
            <a:avLst/>
          </a:prstGeom>
          <a:solidFill>
            <a:srgbClr val="EAE7E1"/>
          </a:solidFill>
          <a:ln>
            <a:noFill/>
          </a:ln>
        </p:spPr>
        <p:txBody>
          <a:bodyPr spcFirstLastPara="1" wrap="square" lIns="34300" tIns="34300" rIns="34300" bIns="343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eige - Texte 1 collone">
  <p:cSld name="Beige - Texte 1 collone">
    <p:spTree>
      <p:nvGrpSpPr>
        <p:cNvPr id="1" name="Shape 756"/>
        <p:cNvGrpSpPr/>
        <p:nvPr/>
      </p:nvGrpSpPr>
      <p:grpSpPr>
        <a:xfrm>
          <a:off x="0" y="0"/>
          <a:ext cx="0" cy="0"/>
          <a:chOff x="0" y="0"/>
          <a:chExt cx="0" cy="0"/>
        </a:xfrm>
      </p:grpSpPr>
      <p:sp>
        <p:nvSpPr>
          <p:cNvPr id="757" name="Google Shape;757;p69"/>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8" name="Google Shape;758;p69"/>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759" name="Google Shape;759;p69"/>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760" name="Google Shape;760;p69"/>
          <p:cNvGrpSpPr/>
          <p:nvPr/>
        </p:nvGrpSpPr>
        <p:grpSpPr>
          <a:xfrm rot="10800000">
            <a:off x="8494005" y="251448"/>
            <a:ext cx="398475" cy="398475"/>
            <a:chOff x="378383" y="5978023"/>
            <a:chExt cx="531300" cy="531300"/>
          </a:xfrm>
        </p:grpSpPr>
        <p:sp>
          <p:nvSpPr>
            <p:cNvPr id="761" name="Google Shape;761;p69"/>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62" name="Google Shape;762;p69"/>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63" name="Google Shape;763;p69"/>
          <p:cNvSpPr txBox="1">
            <a:spLocks noGrp="1"/>
          </p:cNvSpPr>
          <p:nvPr>
            <p:ph type="body" idx="1"/>
          </p:nvPr>
        </p:nvSpPr>
        <p:spPr>
          <a:xfrm>
            <a:off x="570789" y="1283498"/>
            <a:ext cx="7910700" cy="28002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sz="1400"/>
            </a:lvl1pPr>
            <a:lvl2pPr marL="914400" lvl="1" indent="-311150" algn="l" rtl="0">
              <a:lnSpc>
                <a:spcPct val="100000"/>
              </a:lnSpc>
              <a:spcBef>
                <a:spcPts val="0"/>
              </a:spcBef>
              <a:spcAft>
                <a:spcPts val="0"/>
              </a:spcAft>
              <a:buClr>
                <a:schemeClr val="dk1"/>
              </a:buClr>
              <a:buSzPts val="1300"/>
              <a:buChar char="​"/>
              <a:defRPr sz="1300"/>
            </a:lvl2pPr>
            <a:lvl3pPr marL="1371600" lvl="2" indent="-311150" algn="l" rtl="0">
              <a:lnSpc>
                <a:spcPct val="100000"/>
              </a:lnSpc>
              <a:spcBef>
                <a:spcPts val="1400"/>
              </a:spcBef>
              <a:spcAft>
                <a:spcPts val="0"/>
              </a:spcAft>
              <a:buSzPts val="1300"/>
              <a:buChar char="•"/>
              <a:defRPr sz="1300"/>
            </a:lvl3pPr>
            <a:lvl4pPr marL="1828800" lvl="3" indent="-311150" algn="l" rtl="0">
              <a:lnSpc>
                <a:spcPct val="100000"/>
              </a:lnSpc>
              <a:spcBef>
                <a:spcPts val="500"/>
              </a:spcBef>
              <a:spcAft>
                <a:spcPts val="0"/>
              </a:spcAft>
              <a:buSzPts val="1300"/>
              <a:buChar char="−"/>
              <a:defRPr sz="1300"/>
            </a:lvl4pPr>
            <a:lvl5pPr marL="2286000" lvl="4" indent="-228600" algn="l" rtl="0">
              <a:lnSpc>
                <a:spcPct val="100000"/>
              </a:lnSpc>
              <a:spcBef>
                <a:spcPts val="900"/>
              </a:spcBef>
              <a:spcAft>
                <a:spcPts val="0"/>
              </a:spcAft>
              <a:buSzPts val="1100"/>
              <a:buNone/>
              <a:defRPr sz="1300"/>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764" name="Google Shape;764;p69"/>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5" name="Google Shape;765;p6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eige - Texte 2 collones">
  <p:cSld name="Beige - Texte 2 collones">
    <p:spTree>
      <p:nvGrpSpPr>
        <p:cNvPr id="1" name="Shape 766"/>
        <p:cNvGrpSpPr/>
        <p:nvPr/>
      </p:nvGrpSpPr>
      <p:grpSpPr>
        <a:xfrm>
          <a:off x="0" y="0"/>
          <a:ext cx="0" cy="0"/>
          <a:chOff x="0" y="0"/>
          <a:chExt cx="0" cy="0"/>
        </a:xfrm>
      </p:grpSpPr>
      <p:sp>
        <p:nvSpPr>
          <p:cNvPr id="767" name="Google Shape;767;p70"/>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8" name="Google Shape;768;p7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769" name="Google Shape;769;p70"/>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770" name="Google Shape;770;p70"/>
          <p:cNvGrpSpPr/>
          <p:nvPr/>
        </p:nvGrpSpPr>
        <p:grpSpPr>
          <a:xfrm rot="10800000">
            <a:off x="8494005" y="251448"/>
            <a:ext cx="398475" cy="398475"/>
            <a:chOff x="378383" y="5978023"/>
            <a:chExt cx="531300" cy="531300"/>
          </a:xfrm>
        </p:grpSpPr>
        <p:sp>
          <p:nvSpPr>
            <p:cNvPr id="771" name="Google Shape;771;p70"/>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72" name="Google Shape;772;p70"/>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73" name="Google Shape;773;p70"/>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774" name="Google Shape;774;p70"/>
          <p:cNvSpPr txBox="1">
            <a:spLocks noGrp="1"/>
          </p:cNvSpPr>
          <p:nvPr>
            <p:ph type="body" idx="2"/>
          </p:nvPr>
        </p:nvSpPr>
        <p:spPr>
          <a:xfrm>
            <a:off x="4722981"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775" name="Google Shape;775;p7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6" name="Google Shape;776;p7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eige2Texte1collone 1visuel">
  <p:cSld name="Beige2Texte1collone 1visuel">
    <p:spTree>
      <p:nvGrpSpPr>
        <p:cNvPr id="1" name="Shape 777"/>
        <p:cNvGrpSpPr/>
        <p:nvPr/>
      </p:nvGrpSpPr>
      <p:grpSpPr>
        <a:xfrm>
          <a:off x="0" y="0"/>
          <a:ext cx="0" cy="0"/>
          <a:chOff x="0" y="0"/>
          <a:chExt cx="0" cy="0"/>
        </a:xfrm>
      </p:grpSpPr>
      <p:sp>
        <p:nvSpPr>
          <p:cNvPr id="778" name="Google Shape;778;p71"/>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9" name="Google Shape;779;p71"/>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780" name="Google Shape;780;p71"/>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781" name="Google Shape;781;p71"/>
          <p:cNvGrpSpPr/>
          <p:nvPr/>
        </p:nvGrpSpPr>
        <p:grpSpPr>
          <a:xfrm rot="10800000">
            <a:off x="8494005" y="251448"/>
            <a:ext cx="398475" cy="398475"/>
            <a:chOff x="378383" y="5978023"/>
            <a:chExt cx="531300" cy="531300"/>
          </a:xfrm>
        </p:grpSpPr>
        <p:sp>
          <p:nvSpPr>
            <p:cNvPr id="782" name="Google Shape;782;p71"/>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83" name="Google Shape;783;p71"/>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784" name="Google Shape;784;p71"/>
          <p:cNvSpPr txBox="1">
            <a:spLocks noGrp="1"/>
          </p:cNvSpPr>
          <p:nvPr>
            <p:ph type="body" idx="1"/>
          </p:nvPr>
        </p:nvSpPr>
        <p:spPr>
          <a:xfrm>
            <a:off x="575556" y="1283497"/>
            <a:ext cx="4320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785" name="Google Shape;785;p71"/>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6" name="Google Shape;786;p71"/>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787" name="Google Shape;787;p71"/>
          <p:cNvSpPr/>
          <p:nvPr/>
        </p:nvSpPr>
        <p:spPr>
          <a:xfrm>
            <a:off x="5166075" y="1059581"/>
            <a:ext cx="3312600" cy="30384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eige -Texte 1collone 1visuel">
  <p:cSld name="Beige -Texte 1collone 1visuel">
    <p:spTree>
      <p:nvGrpSpPr>
        <p:cNvPr id="1" name="Shape 788"/>
        <p:cNvGrpSpPr/>
        <p:nvPr/>
      </p:nvGrpSpPr>
      <p:grpSpPr>
        <a:xfrm>
          <a:off x="0" y="0"/>
          <a:ext cx="0" cy="0"/>
          <a:chOff x="0" y="0"/>
          <a:chExt cx="0" cy="0"/>
        </a:xfrm>
      </p:grpSpPr>
      <p:sp>
        <p:nvSpPr>
          <p:cNvPr id="789" name="Google Shape;789;p72"/>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790" name="Google Shape;790;p72"/>
          <p:cNvGrpSpPr/>
          <p:nvPr/>
        </p:nvGrpSpPr>
        <p:grpSpPr>
          <a:xfrm>
            <a:off x="8082660" y="1"/>
            <a:ext cx="1061695" cy="1061620"/>
            <a:chOff x="6068586" y="17060"/>
            <a:chExt cx="1919535" cy="1919400"/>
          </a:xfrm>
        </p:grpSpPr>
        <p:sp>
          <p:nvSpPr>
            <p:cNvPr id="791" name="Google Shape;791;p7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2" name="Google Shape;792;p7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93" name="Google Shape;793;p72"/>
          <p:cNvSpPr txBox="1">
            <a:spLocks noGrp="1"/>
          </p:cNvSpPr>
          <p:nvPr>
            <p:ph type="body" idx="1"/>
          </p:nvPr>
        </p:nvSpPr>
        <p:spPr>
          <a:xfrm>
            <a:off x="575556" y="1283497"/>
            <a:ext cx="4428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Arial"/>
              <a:buChar char="​"/>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794" name="Google Shape;794;p72"/>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5" name="Google Shape;795;p72"/>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796" name="Google Shape;796;p72"/>
          <p:cNvSpPr txBox="1">
            <a:spLocks noGrp="1"/>
          </p:cNvSpPr>
          <p:nvPr>
            <p:ph type="title"/>
          </p:nvPr>
        </p:nvSpPr>
        <p:spPr>
          <a:xfrm>
            <a:off x="575556" y="141480"/>
            <a:ext cx="4752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7" name="Google Shape;797;p72"/>
          <p:cNvSpPr/>
          <p:nvPr/>
        </p:nvSpPr>
        <p:spPr>
          <a:xfrm>
            <a:off x="5328075" y="532894"/>
            <a:ext cx="3297300" cy="35652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ouge - Texte 1 collone">
  <p:cSld name="Rouge - Texte 1 collone">
    <p:spTree>
      <p:nvGrpSpPr>
        <p:cNvPr id="1" name="Shape 798"/>
        <p:cNvGrpSpPr/>
        <p:nvPr/>
      </p:nvGrpSpPr>
      <p:grpSpPr>
        <a:xfrm>
          <a:off x="0" y="0"/>
          <a:ext cx="0" cy="0"/>
          <a:chOff x="0" y="0"/>
          <a:chExt cx="0" cy="0"/>
        </a:xfrm>
      </p:grpSpPr>
      <p:sp>
        <p:nvSpPr>
          <p:cNvPr id="799" name="Google Shape;799;p73"/>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0" name="Google Shape;800;p73"/>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1" name="Google Shape;801;p73"/>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lvl="0" indent="-317500" algn="l" rtl="0">
              <a:lnSpc>
                <a:spcPct val="100000"/>
              </a:lnSpc>
              <a:spcBef>
                <a:spcPts val="500"/>
              </a:spcBef>
              <a:spcAft>
                <a:spcPts val="0"/>
              </a:spcAft>
              <a:buClr>
                <a:schemeClr val="accent3"/>
              </a:buClr>
              <a:buSzPts val="1400"/>
              <a:buChar char="​"/>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802" name="Google Shape;802;p73"/>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803" name="Google Shape;803;p73"/>
          <p:cNvGrpSpPr/>
          <p:nvPr/>
        </p:nvGrpSpPr>
        <p:grpSpPr>
          <a:xfrm rot="10800000">
            <a:off x="8494005" y="251448"/>
            <a:ext cx="398475" cy="398475"/>
            <a:chOff x="378383" y="5978023"/>
            <a:chExt cx="531300" cy="531300"/>
          </a:xfrm>
        </p:grpSpPr>
        <p:sp>
          <p:nvSpPr>
            <p:cNvPr id="804" name="Google Shape;804;p73"/>
            <p:cNvSpPr/>
            <p:nvPr/>
          </p:nvSpPr>
          <p:spPr>
            <a:xfrm>
              <a:off x="378383" y="5978023"/>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805" name="Google Shape;805;p73"/>
            <p:cNvSpPr/>
            <p:nvPr/>
          </p:nvSpPr>
          <p:spPr>
            <a:xfrm rot="-5400000">
              <a:off x="536033" y="6135577"/>
              <a:ext cx="216000" cy="531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806" name="Google Shape;806;p73"/>
          <p:cNvCxnSpPr/>
          <p:nvPr/>
        </p:nvCxnSpPr>
        <p:spPr>
          <a:xfrm>
            <a:off x="8892480" y="789552"/>
            <a:ext cx="0" cy="270000"/>
          </a:xfrm>
          <a:prstGeom prst="straightConnector1">
            <a:avLst/>
          </a:prstGeom>
          <a:noFill/>
          <a:ln w="19050" cap="flat" cmpd="sng">
            <a:solidFill>
              <a:schemeClr val="lt1"/>
            </a:solidFill>
            <a:prstDash val="solid"/>
            <a:round/>
            <a:headEnd type="none" w="sm" len="sm"/>
            <a:tailEnd type="none" w="sm" len="sm"/>
          </a:ln>
        </p:spPr>
      </p:cxnSp>
      <p:sp>
        <p:nvSpPr>
          <p:cNvPr id="807" name="Google Shape;807;p7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8" name="Google Shape;808;p7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hapitre 1 avec visuel">
  <p:cSld name="chapitre 1 avec visuel">
    <p:spTree>
      <p:nvGrpSpPr>
        <p:cNvPr id="1" name="Shape 809"/>
        <p:cNvGrpSpPr/>
        <p:nvPr/>
      </p:nvGrpSpPr>
      <p:grpSpPr>
        <a:xfrm>
          <a:off x="0" y="0"/>
          <a:ext cx="0" cy="0"/>
          <a:chOff x="0" y="0"/>
          <a:chExt cx="0" cy="0"/>
        </a:xfrm>
      </p:grpSpPr>
      <p:sp>
        <p:nvSpPr>
          <p:cNvPr id="810" name="Google Shape;810;p7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11" name="Google Shape;811;p74"/>
          <p:cNvGrpSpPr/>
          <p:nvPr/>
        </p:nvGrpSpPr>
        <p:grpSpPr>
          <a:xfrm rot="-5400000">
            <a:off x="-84" y="218"/>
            <a:ext cx="5142051" cy="5141881"/>
            <a:chOff x="6068586" y="17060"/>
            <a:chExt cx="1919535" cy="1919400"/>
          </a:xfrm>
        </p:grpSpPr>
        <p:sp>
          <p:nvSpPr>
            <p:cNvPr id="812" name="Google Shape;812;p74"/>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3" name="Google Shape;813;p74"/>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14" name="Google Shape;814;p74"/>
          <p:cNvSpPr txBox="1">
            <a:spLocks noGrp="1"/>
          </p:cNvSpPr>
          <p:nvPr>
            <p:ph type="body" idx="1"/>
          </p:nvPr>
        </p:nvSpPr>
        <p:spPr>
          <a:xfrm>
            <a:off x="0" y="2581492"/>
            <a:ext cx="2581500" cy="25503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Font typeface="Raleway Thin"/>
              <a:buChar char="​"/>
              <a:defRPr>
                <a:latin typeface="Raleway Thin"/>
                <a:ea typeface="Raleway Thin"/>
                <a:cs typeface="Raleway Thin"/>
                <a:sym typeface="Raleway Thin"/>
              </a:defRPr>
            </a:lvl2pPr>
            <a:lvl3pPr marL="1371600" lvl="2" indent="-317500" algn="l" rtl="0">
              <a:lnSpc>
                <a:spcPct val="100000"/>
              </a:lnSpc>
              <a:spcBef>
                <a:spcPts val="1400"/>
              </a:spcBef>
              <a:spcAft>
                <a:spcPts val="0"/>
              </a:spcAft>
              <a:buSzPts val="1400"/>
              <a:buFont typeface="Raleway Thin"/>
              <a:buChar char="•"/>
              <a:defRPr>
                <a:latin typeface="Raleway Thin"/>
                <a:ea typeface="Raleway Thin"/>
                <a:cs typeface="Raleway Thin"/>
                <a:sym typeface="Raleway Thin"/>
              </a:defRPr>
            </a:lvl3pPr>
            <a:lvl4pPr marL="1828800" lvl="3" indent="-317500" algn="l" rtl="0">
              <a:lnSpc>
                <a:spcPct val="100000"/>
              </a:lnSpc>
              <a:spcBef>
                <a:spcPts val="500"/>
              </a:spcBef>
              <a:spcAft>
                <a:spcPts val="0"/>
              </a:spcAft>
              <a:buSzPts val="1400"/>
              <a:buFont typeface="Raleway Thin"/>
              <a:buChar char="−"/>
              <a:defRPr>
                <a:latin typeface="Raleway Thin"/>
                <a:ea typeface="Raleway Thin"/>
                <a:cs typeface="Raleway Thin"/>
                <a:sym typeface="Raleway Thin"/>
              </a:defRPr>
            </a:lvl4pPr>
            <a:lvl5pPr marL="2286000" lvl="4" indent="-228600" algn="l" rtl="0">
              <a:lnSpc>
                <a:spcPct val="100000"/>
              </a:lnSpc>
              <a:spcBef>
                <a:spcPts val="900"/>
              </a:spcBef>
              <a:spcAft>
                <a:spcPts val="0"/>
              </a:spcAft>
              <a:buSzPts val="1100"/>
              <a:buFont typeface="Raleway Thin"/>
              <a:buNone/>
              <a:defRPr>
                <a:latin typeface="Raleway Thin"/>
                <a:ea typeface="Raleway Thin"/>
                <a:cs typeface="Raleway Thin"/>
                <a:sym typeface="Raleway Thin"/>
              </a:defRPr>
            </a:lvl5pPr>
            <a:lvl6pPr marL="2743200" lvl="5"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6pPr>
            <a:lvl7pPr marL="3200400" lvl="6"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7pPr>
            <a:lvl8pPr marL="3657600" lvl="7"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8pPr>
            <a:lvl9pPr marL="4114800" lvl="8" indent="-228600" algn="l" rtl="0">
              <a:lnSpc>
                <a:spcPct val="100000"/>
              </a:lnSpc>
              <a:spcBef>
                <a:spcPts val="0"/>
              </a:spcBef>
              <a:spcAft>
                <a:spcPts val="0"/>
              </a:spcAft>
              <a:buSzPts val="1100"/>
              <a:buFont typeface="Raleway Thin"/>
              <a:buNone/>
              <a:defRPr>
                <a:latin typeface="Raleway Thin"/>
                <a:ea typeface="Raleway Thin"/>
                <a:cs typeface="Raleway Thin"/>
                <a:sym typeface="Raleway Thin"/>
              </a:defRPr>
            </a:lvl9pPr>
          </a:lstStyle>
          <a:p>
            <a:endParaRPr/>
          </a:p>
        </p:txBody>
      </p:sp>
      <p:sp>
        <p:nvSpPr>
          <p:cNvPr id="815" name="Google Shape;815;p74"/>
          <p:cNvSpPr txBox="1">
            <a:spLocks noGrp="1"/>
          </p:cNvSpPr>
          <p:nvPr>
            <p:ph type="body" idx="2"/>
          </p:nvPr>
        </p:nvSpPr>
        <p:spPr>
          <a:xfrm>
            <a:off x="301337" y="627534"/>
            <a:ext cx="4486800" cy="1296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lt1"/>
              </a:buClr>
              <a:buSzPts val="2400"/>
              <a:buChar char="​"/>
              <a:defRPr sz="2400" cap="none">
                <a:solidFill>
                  <a:schemeClr val="lt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16" name="Google Shape;816;p74"/>
          <p:cNvSpPr/>
          <p:nvPr/>
        </p:nvSpPr>
        <p:spPr>
          <a:xfrm>
            <a:off x="2581481" y="2581500"/>
            <a:ext cx="6562500" cy="25620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817" name="Google Shape;817;p74" descr="A picture containing shape&#10;&#10;Description automatically generated"/>
          <p:cNvPicPr preferRelativeResize="0"/>
          <p:nvPr/>
        </p:nvPicPr>
        <p:blipFill rotWithShape="1">
          <a:blip r:embed="rId2">
            <a:alphaModFix/>
          </a:blip>
          <a:srcRect/>
          <a:stretch/>
        </p:blipFill>
        <p:spPr>
          <a:xfrm>
            <a:off x="5657634" y="480392"/>
            <a:ext cx="3023570" cy="127703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hapitre 1 sans visuel">
  <p:cSld name="chapitre 1 sans visuel">
    <p:spTree>
      <p:nvGrpSpPr>
        <p:cNvPr id="1" name="Shape 818"/>
        <p:cNvGrpSpPr/>
        <p:nvPr/>
      </p:nvGrpSpPr>
      <p:grpSpPr>
        <a:xfrm>
          <a:off x="0" y="0"/>
          <a:ext cx="0" cy="0"/>
          <a:chOff x="0" y="0"/>
          <a:chExt cx="0" cy="0"/>
        </a:xfrm>
      </p:grpSpPr>
      <p:sp>
        <p:nvSpPr>
          <p:cNvPr id="819" name="Google Shape;819;p7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20" name="Google Shape;820;p75"/>
          <p:cNvGrpSpPr/>
          <p:nvPr/>
        </p:nvGrpSpPr>
        <p:grpSpPr>
          <a:xfrm rot="-5400000">
            <a:off x="-84" y="218"/>
            <a:ext cx="5142051" cy="5141881"/>
            <a:chOff x="6068586" y="17060"/>
            <a:chExt cx="1919535" cy="1919400"/>
          </a:xfrm>
        </p:grpSpPr>
        <p:sp>
          <p:nvSpPr>
            <p:cNvPr id="821" name="Google Shape;821;p7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2" name="Google Shape;822;p7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23" name="Google Shape;823;p75"/>
          <p:cNvSpPr txBox="1">
            <a:spLocks noGrp="1"/>
          </p:cNvSpPr>
          <p:nvPr>
            <p:ph type="body" idx="1"/>
          </p:nvPr>
        </p:nvSpPr>
        <p:spPr>
          <a:xfrm>
            <a:off x="0" y="98273"/>
            <a:ext cx="2581500" cy="258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24" name="Google Shape;824;p75"/>
          <p:cNvSpPr txBox="1">
            <a:spLocks noGrp="1"/>
          </p:cNvSpPr>
          <p:nvPr>
            <p:ph type="body" idx="2"/>
          </p:nvPr>
        </p:nvSpPr>
        <p:spPr>
          <a:xfrm>
            <a:off x="3113838" y="3381841"/>
            <a:ext cx="5586000" cy="1080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825" name="Google Shape;825;p75" descr="A picture containing shape&#10;&#10;Description automatically generated"/>
          <p:cNvPicPr preferRelativeResize="0"/>
          <p:nvPr/>
        </p:nvPicPr>
        <p:blipFill rotWithShape="1">
          <a:blip r:embed="rId2">
            <a:alphaModFix/>
          </a:blip>
          <a:srcRect/>
          <a:stretch/>
        </p:blipFill>
        <p:spPr>
          <a:xfrm>
            <a:off x="5657634" y="480392"/>
            <a:ext cx="3023570" cy="127703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hapitre 2 avec Picto">
  <p:cSld name="chapitre 2 avec Picto">
    <p:spTree>
      <p:nvGrpSpPr>
        <p:cNvPr id="1" name="Shape 826"/>
        <p:cNvGrpSpPr/>
        <p:nvPr/>
      </p:nvGrpSpPr>
      <p:grpSpPr>
        <a:xfrm>
          <a:off x="0" y="0"/>
          <a:ext cx="0" cy="0"/>
          <a:chOff x="0" y="0"/>
          <a:chExt cx="0" cy="0"/>
        </a:xfrm>
      </p:grpSpPr>
      <p:sp>
        <p:nvSpPr>
          <p:cNvPr id="827" name="Google Shape;827;p7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8" name="Google Shape;828;p76"/>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829" name="Google Shape;829;p76"/>
          <p:cNvGrpSpPr/>
          <p:nvPr/>
        </p:nvGrpSpPr>
        <p:grpSpPr>
          <a:xfrm>
            <a:off x="5436297" y="1"/>
            <a:ext cx="3707966" cy="3707705"/>
            <a:chOff x="6068586" y="17060"/>
            <a:chExt cx="1919535" cy="1919400"/>
          </a:xfrm>
        </p:grpSpPr>
        <p:sp>
          <p:nvSpPr>
            <p:cNvPr id="830" name="Google Shape;830;p76"/>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1" name="Google Shape;831;p76"/>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32" name="Google Shape;832;p76"/>
          <p:cNvSpPr txBox="1">
            <a:spLocks noGrp="1"/>
          </p:cNvSpPr>
          <p:nvPr>
            <p:ph type="body" idx="1"/>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33" name="Google Shape;833;p76"/>
          <p:cNvSpPr txBox="1">
            <a:spLocks noGrp="1"/>
          </p:cNvSpPr>
          <p:nvPr>
            <p:ph type="body" idx="2"/>
          </p:nvPr>
        </p:nvSpPr>
        <p:spPr>
          <a:xfrm>
            <a:off x="448869" y="789551"/>
            <a:ext cx="4555200" cy="2918400"/>
          </a:xfrm>
          <a:prstGeom prst="rect">
            <a:avLst/>
          </a:prstGeom>
          <a:noFill/>
          <a:ln>
            <a:noFill/>
          </a:ln>
        </p:spPr>
        <p:txBody>
          <a:bodyPr spcFirstLastPara="1" wrap="square" lIns="68575" tIns="0" rIns="68575" bIns="34275" anchor="t" anchorCtr="0">
            <a:noAutofit/>
          </a:bodyPr>
          <a:lstStyle>
            <a:lvl1pPr marL="457200" marR="0" lvl="0" indent="-400050" algn="l" rtl="0">
              <a:lnSpc>
                <a:spcPct val="131111"/>
              </a:lnSpc>
              <a:spcBef>
                <a:spcPts val="0"/>
              </a:spcBef>
              <a:spcAft>
                <a:spcPts val="0"/>
              </a:spcAft>
              <a:buClr>
                <a:schemeClr val="accent3"/>
              </a:buClr>
              <a:buSzPts val="2700"/>
              <a:buFont typeface="Raleway"/>
              <a:buChar char="​"/>
              <a:defRPr sz="2700" i="0" u="none" strike="noStrike">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834" name="Google Shape;834;p76" descr="A picture containing shape&#10;&#10;Description automatically generated"/>
          <p:cNvPicPr preferRelativeResize="0"/>
          <p:nvPr/>
        </p:nvPicPr>
        <p:blipFill rotWithShape="1">
          <a:blip r:embed="rId2">
            <a:alphaModFix/>
          </a:blip>
          <a:srcRect/>
          <a:stretch/>
        </p:blipFill>
        <p:spPr>
          <a:xfrm>
            <a:off x="7387284" y="4041632"/>
            <a:ext cx="1630510" cy="68866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hapitre 2 avec Visuel">
  <p:cSld name="chapitre 2 avec Visuel">
    <p:spTree>
      <p:nvGrpSpPr>
        <p:cNvPr id="1" name="Shape 835"/>
        <p:cNvGrpSpPr/>
        <p:nvPr/>
      </p:nvGrpSpPr>
      <p:grpSpPr>
        <a:xfrm>
          <a:off x="0" y="0"/>
          <a:ext cx="0" cy="0"/>
          <a:chOff x="0" y="0"/>
          <a:chExt cx="0" cy="0"/>
        </a:xfrm>
      </p:grpSpPr>
      <p:sp>
        <p:nvSpPr>
          <p:cNvPr id="836" name="Google Shape;836;p7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7" name="Google Shape;837;p77"/>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838" name="Google Shape;838;p77"/>
          <p:cNvGrpSpPr/>
          <p:nvPr/>
        </p:nvGrpSpPr>
        <p:grpSpPr>
          <a:xfrm>
            <a:off x="5436297" y="1"/>
            <a:ext cx="3707966" cy="3707705"/>
            <a:chOff x="6068586" y="17060"/>
            <a:chExt cx="1919535" cy="1919400"/>
          </a:xfrm>
        </p:grpSpPr>
        <p:sp>
          <p:nvSpPr>
            <p:cNvPr id="839" name="Google Shape;839;p77"/>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0" name="Google Shape;840;p77"/>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41" name="Google Shape;841;p77"/>
          <p:cNvSpPr txBox="1">
            <a:spLocks noGrp="1"/>
          </p:cNvSpPr>
          <p:nvPr>
            <p:ph type="body" idx="1"/>
          </p:nvPr>
        </p:nvSpPr>
        <p:spPr>
          <a:xfrm>
            <a:off x="359532" y="357505"/>
            <a:ext cx="4752600" cy="1188300"/>
          </a:xfrm>
          <a:prstGeom prst="rect">
            <a:avLst/>
          </a:prstGeom>
          <a:noFill/>
          <a:ln>
            <a:noFill/>
          </a:ln>
        </p:spPr>
        <p:txBody>
          <a:bodyPr spcFirstLastPara="1" wrap="square" lIns="68575" tIns="0" rIns="68575" bIns="34275" anchor="ctr" anchorCtr="0">
            <a:noAutofit/>
          </a:bodyPr>
          <a:lstStyle>
            <a:lvl1pPr marL="457200" lvl="0" indent="-381000" algn="l" rtl="0">
              <a:lnSpc>
                <a:spcPct val="100000"/>
              </a:lnSpc>
              <a:spcBef>
                <a:spcPts val="0"/>
              </a:spcBef>
              <a:spcAft>
                <a:spcPts val="0"/>
              </a:spcAft>
              <a:buClr>
                <a:schemeClr val="accent3"/>
              </a:buClr>
              <a:buSzPts val="2400"/>
              <a:buFont typeface="Raleway"/>
              <a:buChar char="​"/>
              <a:defRPr sz="2400" cap="none">
                <a:solidFill>
                  <a:schemeClr val="accent3"/>
                </a:solidFill>
                <a:latin typeface="Raleway"/>
                <a:ea typeface="Raleway"/>
                <a:cs typeface="Raleway"/>
                <a:sym typeface="Raleway"/>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42" name="Google Shape;842;p77"/>
          <p:cNvSpPr txBox="1">
            <a:spLocks noGrp="1"/>
          </p:cNvSpPr>
          <p:nvPr>
            <p:ph type="body" idx="2"/>
          </p:nvPr>
        </p:nvSpPr>
        <p:spPr>
          <a:xfrm>
            <a:off x="7282509" y="116198"/>
            <a:ext cx="1861500" cy="1861500"/>
          </a:xfrm>
          <a:prstGeom prst="rect">
            <a:avLst/>
          </a:prstGeom>
          <a:noFill/>
          <a:ln>
            <a:noFill/>
          </a:ln>
        </p:spPr>
        <p:txBody>
          <a:bodyPr spcFirstLastPara="1" wrap="square" lIns="68575" tIns="0" rIns="68575" bIns="34275" anchor="ctr" anchorCtr="0">
            <a:noAutofit/>
          </a:bodyPr>
          <a:lstStyle>
            <a:lvl1pPr marL="457200" lvl="0" indent="-990600" algn="ctr" rtl="0">
              <a:lnSpc>
                <a:spcPct val="100000"/>
              </a:lnSpc>
              <a:spcBef>
                <a:spcPts val="500"/>
              </a:spcBef>
              <a:spcAft>
                <a:spcPts val="0"/>
              </a:spcAft>
              <a:buClr>
                <a:schemeClr val="lt1"/>
              </a:buClr>
              <a:buSzPts val="12000"/>
              <a:buFont typeface="Raleway Thin"/>
              <a:buChar char="​"/>
              <a:defRPr sz="12000" b="0" u="none">
                <a:solidFill>
                  <a:schemeClr val="lt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843" name="Google Shape;843;p77" descr="A picture containing shape&#10;&#10;Description automatically generated"/>
          <p:cNvPicPr preferRelativeResize="0"/>
          <p:nvPr/>
        </p:nvPicPr>
        <p:blipFill rotWithShape="1">
          <a:blip r:embed="rId2">
            <a:alphaModFix/>
          </a:blip>
          <a:srcRect/>
          <a:stretch/>
        </p:blipFill>
        <p:spPr>
          <a:xfrm>
            <a:off x="7387284" y="4041632"/>
            <a:ext cx="1630510" cy="68866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xte + Picto 1">
  <p:cSld name="Texte + Picto 1">
    <p:spTree>
      <p:nvGrpSpPr>
        <p:cNvPr id="1" name="Shape 844"/>
        <p:cNvGrpSpPr/>
        <p:nvPr/>
      </p:nvGrpSpPr>
      <p:grpSpPr>
        <a:xfrm>
          <a:off x="0" y="0"/>
          <a:ext cx="0" cy="0"/>
          <a:chOff x="0" y="0"/>
          <a:chExt cx="0" cy="0"/>
        </a:xfrm>
      </p:grpSpPr>
      <p:grpSp>
        <p:nvGrpSpPr>
          <p:cNvPr id="845" name="Google Shape;845;p78"/>
          <p:cNvGrpSpPr/>
          <p:nvPr/>
        </p:nvGrpSpPr>
        <p:grpSpPr>
          <a:xfrm>
            <a:off x="8082660" y="1"/>
            <a:ext cx="1061695" cy="1061620"/>
            <a:chOff x="6068586" y="17060"/>
            <a:chExt cx="1919535" cy="1919400"/>
          </a:xfrm>
        </p:grpSpPr>
        <p:sp>
          <p:nvSpPr>
            <p:cNvPr id="846" name="Google Shape;846;p78"/>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7" name="Google Shape;847;p78"/>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48" name="Google Shape;848;p78"/>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9" name="Google Shape;849;p78"/>
          <p:cNvSpPr txBox="1">
            <a:spLocks noGrp="1"/>
          </p:cNvSpPr>
          <p:nvPr>
            <p:ph type="body" idx="1"/>
          </p:nvPr>
        </p:nvSpPr>
        <p:spPr>
          <a:xfrm>
            <a:off x="575556" y="1283497"/>
            <a:ext cx="56166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850" name="Google Shape;850;p78"/>
          <p:cNvGrpSpPr/>
          <p:nvPr/>
        </p:nvGrpSpPr>
        <p:grpSpPr>
          <a:xfrm>
            <a:off x="6569488" y="1061470"/>
            <a:ext cx="1512082" cy="3024099"/>
            <a:chOff x="9480376" y="1814507"/>
            <a:chExt cx="1944300" cy="3888516"/>
          </a:xfrm>
        </p:grpSpPr>
        <p:sp>
          <p:nvSpPr>
            <p:cNvPr id="851" name="Google Shape;851;p78"/>
            <p:cNvSpPr/>
            <p:nvPr/>
          </p:nvSpPr>
          <p:spPr>
            <a:xfrm>
              <a:off x="9480376" y="3758723"/>
              <a:ext cx="1944300" cy="194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2" name="Google Shape;852;p78"/>
            <p:cNvSpPr/>
            <p:nvPr/>
          </p:nvSpPr>
          <p:spPr>
            <a:xfrm>
              <a:off x="9480376" y="1814507"/>
              <a:ext cx="1944300" cy="19443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53" name="Google Shape;853;p78"/>
          <p:cNvSpPr txBox="1">
            <a:spLocks noGrp="1"/>
          </p:cNvSpPr>
          <p:nvPr>
            <p:ph type="body" idx="2"/>
          </p:nvPr>
        </p:nvSpPr>
        <p:spPr>
          <a:xfrm>
            <a:off x="6555740" y="2567742"/>
            <a:ext cx="1526700" cy="1518300"/>
          </a:xfrm>
          <a:prstGeom prst="rect">
            <a:avLst/>
          </a:prstGeom>
          <a:noFill/>
          <a:ln>
            <a:noFill/>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lt1"/>
              </a:buClr>
              <a:buSzPts val="900"/>
              <a:buChar char="​"/>
              <a:defRPr sz="900" b="1">
                <a:solidFill>
                  <a:schemeClr val="lt1"/>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54" name="Google Shape;854;p7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5" name="Google Shape;855;p7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eige -Texte + Picto 2">
  <p:cSld name="Beige -Texte + Picto 2">
    <p:spTree>
      <p:nvGrpSpPr>
        <p:cNvPr id="1" name="Shape 856"/>
        <p:cNvGrpSpPr/>
        <p:nvPr/>
      </p:nvGrpSpPr>
      <p:grpSpPr>
        <a:xfrm>
          <a:off x="0" y="0"/>
          <a:ext cx="0" cy="0"/>
          <a:chOff x="0" y="0"/>
          <a:chExt cx="0" cy="0"/>
        </a:xfrm>
      </p:grpSpPr>
      <p:sp>
        <p:nvSpPr>
          <p:cNvPr id="857" name="Google Shape;857;p79"/>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8" name="Google Shape;858;p79"/>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9" name="Google Shape;859;p79"/>
          <p:cNvSpPr txBox="1">
            <a:spLocks noGrp="1"/>
          </p:cNvSpPr>
          <p:nvPr>
            <p:ph type="body" idx="1"/>
          </p:nvPr>
        </p:nvSpPr>
        <p:spPr>
          <a:xfrm>
            <a:off x="575556" y="1283498"/>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60" name="Google Shape;860;p79"/>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1" name="Google Shape;861;p79"/>
          <p:cNvSpPr txBox="1">
            <a:spLocks noGrp="1"/>
          </p:cNvSpPr>
          <p:nvPr>
            <p:ph type="body" idx="2"/>
          </p:nvPr>
        </p:nvSpPr>
        <p:spPr>
          <a:xfrm>
            <a:off x="6766851" y="2381344"/>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85750" algn="ctr" rtl="0">
              <a:lnSpc>
                <a:spcPct val="90000"/>
              </a:lnSpc>
              <a:spcBef>
                <a:spcPts val="500"/>
              </a:spcBef>
              <a:spcAft>
                <a:spcPts val="0"/>
              </a:spcAft>
              <a:buClr>
                <a:schemeClr val="accent3"/>
              </a:buClr>
              <a:buSzPts val="900"/>
              <a:buChar char="​"/>
              <a:defRPr sz="9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862" name="Google Shape;862;p79"/>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863" name="Google Shape;863;p79"/>
          <p:cNvGrpSpPr/>
          <p:nvPr/>
        </p:nvGrpSpPr>
        <p:grpSpPr>
          <a:xfrm rot="10800000">
            <a:off x="8494005" y="251448"/>
            <a:ext cx="398475" cy="398475"/>
            <a:chOff x="378383" y="5978023"/>
            <a:chExt cx="531300" cy="531300"/>
          </a:xfrm>
        </p:grpSpPr>
        <p:sp>
          <p:nvSpPr>
            <p:cNvPr id="864" name="Google Shape;864;p79"/>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865" name="Google Shape;865;p79"/>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866" name="Google Shape;866;p79"/>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7" name="Google Shape;867;p7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xte + Chiffre + Visuel">
  <p:cSld name="Texte + Chiffre + Visuel">
    <p:spTree>
      <p:nvGrpSpPr>
        <p:cNvPr id="1" name="Shape 868"/>
        <p:cNvGrpSpPr/>
        <p:nvPr/>
      </p:nvGrpSpPr>
      <p:grpSpPr>
        <a:xfrm>
          <a:off x="0" y="0"/>
          <a:ext cx="0" cy="0"/>
          <a:chOff x="0" y="0"/>
          <a:chExt cx="0" cy="0"/>
        </a:xfrm>
      </p:grpSpPr>
      <p:sp>
        <p:nvSpPr>
          <p:cNvPr id="869" name="Google Shape;869;p80"/>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0" name="Google Shape;870;p80"/>
          <p:cNvSpPr txBox="1">
            <a:spLocks noGrp="1"/>
          </p:cNvSpPr>
          <p:nvPr>
            <p:ph type="title"/>
          </p:nvPr>
        </p:nvSpPr>
        <p:spPr>
          <a:xfrm>
            <a:off x="575556" y="141480"/>
            <a:ext cx="61914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1" name="Google Shape;871;p80"/>
          <p:cNvSpPr txBox="1">
            <a:spLocks noGrp="1"/>
          </p:cNvSpPr>
          <p:nvPr>
            <p:ph type="body" idx="1"/>
          </p:nvPr>
        </p:nvSpPr>
        <p:spPr>
          <a:xfrm>
            <a:off x="575556" y="1283498"/>
            <a:ext cx="5724600" cy="2772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72" name="Google Shape;872;p80"/>
          <p:cNvSpPr/>
          <p:nvPr/>
        </p:nvSpPr>
        <p:spPr>
          <a:xfrm>
            <a:off x="6766852" y="700262"/>
            <a:ext cx="1680900" cy="16809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73" name="Google Shape;873;p80"/>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874" name="Google Shape;874;p80"/>
          <p:cNvGrpSpPr/>
          <p:nvPr/>
        </p:nvGrpSpPr>
        <p:grpSpPr>
          <a:xfrm rot="10800000">
            <a:off x="8494005" y="251448"/>
            <a:ext cx="398475" cy="398475"/>
            <a:chOff x="378383" y="5978023"/>
            <a:chExt cx="531300" cy="531300"/>
          </a:xfrm>
        </p:grpSpPr>
        <p:sp>
          <p:nvSpPr>
            <p:cNvPr id="875" name="Google Shape;875;p80"/>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876" name="Google Shape;876;p80"/>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877" name="Google Shape;877;p80"/>
          <p:cNvSpPr txBox="1">
            <a:spLocks noGrp="1"/>
          </p:cNvSpPr>
          <p:nvPr>
            <p:ph type="body" idx="2"/>
          </p:nvPr>
        </p:nvSpPr>
        <p:spPr>
          <a:xfrm>
            <a:off x="6766851" y="700262"/>
            <a:ext cx="1680900" cy="1674900"/>
          </a:xfrm>
          <a:prstGeom prst="rect">
            <a:avLst/>
          </a:prstGeom>
          <a:noFill/>
          <a:ln w="19050" cap="flat" cmpd="sng">
            <a:solidFill>
              <a:schemeClr val="accent3"/>
            </a:solidFill>
            <a:prstDash val="solid"/>
            <a:round/>
            <a:headEnd type="none" w="sm" len="sm"/>
            <a:tailEnd type="none" w="sm" len="sm"/>
          </a:ln>
        </p:spPr>
        <p:txBody>
          <a:bodyPr spcFirstLastPara="1" wrap="square" lIns="135000" tIns="189000" rIns="135000" bIns="189000" anchor="ctr" anchorCtr="0">
            <a:noAutofit/>
          </a:bodyPr>
          <a:lstStyle>
            <a:lvl1pPr marL="457200" lvl="0" indent="-279400" algn="ctr" rtl="0">
              <a:lnSpc>
                <a:spcPct val="90000"/>
              </a:lnSpc>
              <a:spcBef>
                <a:spcPts val="500"/>
              </a:spcBef>
              <a:spcAft>
                <a:spcPts val="0"/>
              </a:spcAft>
              <a:buClr>
                <a:schemeClr val="accent3"/>
              </a:buClr>
              <a:buSzPts val="800"/>
              <a:buChar char="​"/>
              <a:defRPr sz="8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78" name="Google Shape;878;p8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9" name="Google Shape;879;p8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880" name="Google Shape;880;p80"/>
          <p:cNvSpPr/>
          <p:nvPr/>
        </p:nvSpPr>
        <p:spPr>
          <a:xfrm>
            <a:off x="6766904" y="2381344"/>
            <a:ext cx="1680900" cy="16809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exte + Chiffre">
  <p:cSld name="Texte + Chiffre">
    <p:spTree>
      <p:nvGrpSpPr>
        <p:cNvPr id="1" name="Shape 881"/>
        <p:cNvGrpSpPr/>
        <p:nvPr/>
      </p:nvGrpSpPr>
      <p:grpSpPr>
        <a:xfrm>
          <a:off x="0" y="0"/>
          <a:ext cx="0" cy="0"/>
          <a:chOff x="0" y="0"/>
          <a:chExt cx="0" cy="0"/>
        </a:xfrm>
      </p:grpSpPr>
      <p:sp>
        <p:nvSpPr>
          <p:cNvPr id="882" name="Google Shape;882;p81"/>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883" name="Google Shape;883;p81"/>
          <p:cNvGrpSpPr/>
          <p:nvPr/>
        </p:nvGrpSpPr>
        <p:grpSpPr>
          <a:xfrm>
            <a:off x="8082660" y="1"/>
            <a:ext cx="1061695" cy="1061620"/>
            <a:chOff x="6068586" y="17060"/>
            <a:chExt cx="1919535" cy="1919400"/>
          </a:xfrm>
        </p:grpSpPr>
        <p:sp>
          <p:nvSpPr>
            <p:cNvPr id="884" name="Google Shape;884;p81"/>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5" name="Google Shape;885;p81"/>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86" name="Google Shape;886;p81"/>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7" name="Google Shape;887;p81"/>
          <p:cNvSpPr txBox="1">
            <a:spLocks noGrp="1"/>
          </p:cNvSpPr>
          <p:nvPr>
            <p:ph type="body" idx="1"/>
          </p:nvPr>
        </p:nvSpPr>
        <p:spPr>
          <a:xfrm>
            <a:off x="575556" y="1283497"/>
            <a:ext cx="51504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888" name="Google Shape;888;p81"/>
          <p:cNvSpPr/>
          <p:nvPr/>
        </p:nvSpPr>
        <p:spPr>
          <a:xfrm>
            <a:off x="6401308" y="1063014"/>
            <a:ext cx="1680900" cy="16809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9" name="Google Shape;889;p81"/>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0" name="Google Shape;890;p81"/>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itation">
  <p:cSld name="Citation">
    <p:spTree>
      <p:nvGrpSpPr>
        <p:cNvPr id="1" name="Shape 891"/>
        <p:cNvGrpSpPr/>
        <p:nvPr/>
      </p:nvGrpSpPr>
      <p:grpSpPr>
        <a:xfrm>
          <a:off x="0" y="0"/>
          <a:ext cx="0" cy="0"/>
          <a:chOff x="0" y="0"/>
          <a:chExt cx="0" cy="0"/>
        </a:xfrm>
      </p:grpSpPr>
      <p:sp>
        <p:nvSpPr>
          <p:cNvPr id="892" name="Google Shape;892;p8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3" name="Google Shape;893;p82"/>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894" name="Google Shape;894;p82"/>
          <p:cNvGrpSpPr/>
          <p:nvPr/>
        </p:nvGrpSpPr>
        <p:grpSpPr>
          <a:xfrm>
            <a:off x="5436297" y="1"/>
            <a:ext cx="3707966" cy="3707705"/>
            <a:chOff x="6068586" y="17060"/>
            <a:chExt cx="1919535" cy="1919400"/>
          </a:xfrm>
        </p:grpSpPr>
        <p:sp>
          <p:nvSpPr>
            <p:cNvPr id="895" name="Google Shape;895;p82"/>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6" name="Google Shape;896;p82"/>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97" name="Google Shape;897;p82"/>
          <p:cNvSpPr txBox="1">
            <a:spLocks noGrp="1"/>
          </p:cNvSpPr>
          <p:nvPr>
            <p:ph type="body" idx="1"/>
          </p:nvPr>
        </p:nvSpPr>
        <p:spPr>
          <a:xfrm>
            <a:off x="1233607" y="1437624"/>
            <a:ext cx="3732300" cy="2270100"/>
          </a:xfrm>
          <a:prstGeom prst="rect">
            <a:avLst/>
          </a:prstGeom>
          <a:noFill/>
          <a:ln>
            <a:noFill/>
          </a:ln>
        </p:spPr>
        <p:txBody>
          <a:bodyPr spcFirstLastPara="1" wrap="square" lIns="68575" tIns="0" rIns="68575" bIns="34275" anchor="ctr" anchorCtr="0">
            <a:noAutofit/>
          </a:bodyPr>
          <a:lstStyle>
            <a:lvl1pPr marL="457200" marR="0" lvl="0" indent="-336550" algn="l" rtl="0">
              <a:lnSpc>
                <a:spcPct val="100000"/>
              </a:lnSpc>
              <a:spcBef>
                <a:spcPts val="0"/>
              </a:spcBef>
              <a:spcAft>
                <a:spcPts val="0"/>
              </a:spcAft>
              <a:buClr>
                <a:schemeClr val="dk1"/>
              </a:buClr>
              <a:buSzPts val="1700"/>
              <a:buFont typeface="Raleway Thin"/>
              <a:buChar char="​"/>
              <a:defRPr sz="17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898" name="Google Shape;898;p82"/>
          <p:cNvPicPr preferRelativeResize="0"/>
          <p:nvPr/>
        </p:nvPicPr>
        <p:blipFill rotWithShape="1">
          <a:blip r:embed="rId2">
            <a:alphaModFix/>
          </a:blip>
          <a:srcRect/>
          <a:stretch/>
        </p:blipFill>
        <p:spPr>
          <a:xfrm>
            <a:off x="1067165" y="1271897"/>
            <a:ext cx="560020" cy="373347"/>
          </a:xfrm>
          <a:prstGeom prst="rect">
            <a:avLst/>
          </a:prstGeom>
          <a:noFill/>
          <a:ln>
            <a:noFill/>
          </a:ln>
        </p:spPr>
      </p:pic>
      <p:pic>
        <p:nvPicPr>
          <p:cNvPr id="899" name="Google Shape;899;p82"/>
          <p:cNvPicPr preferRelativeResize="0"/>
          <p:nvPr/>
        </p:nvPicPr>
        <p:blipFill rotWithShape="1">
          <a:blip r:embed="rId3">
            <a:alphaModFix/>
          </a:blip>
          <a:srcRect/>
          <a:stretch/>
        </p:blipFill>
        <p:spPr>
          <a:xfrm>
            <a:off x="4405799" y="3576935"/>
            <a:ext cx="560020" cy="373347"/>
          </a:xfrm>
          <a:prstGeom prst="rect">
            <a:avLst/>
          </a:prstGeom>
          <a:noFill/>
          <a:ln>
            <a:noFill/>
          </a:ln>
        </p:spPr>
      </p:pic>
      <p:grpSp>
        <p:nvGrpSpPr>
          <p:cNvPr id="900" name="Google Shape;900;p82"/>
          <p:cNvGrpSpPr/>
          <p:nvPr/>
        </p:nvGrpSpPr>
        <p:grpSpPr>
          <a:xfrm>
            <a:off x="492303" y="901137"/>
            <a:ext cx="741375" cy="741437"/>
            <a:chOff x="2749181" y="1213485"/>
            <a:chExt cx="988500" cy="988583"/>
          </a:xfrm>
        </p:grpSpPr>
        <p:sp>
          <p:nvSpPr>
            <p:cNvPr id="901" name="Google Shape;901;p8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2" name="Google Shape;902;p8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03" name="Google Shape;903;p82"/>
          <p:cNvGrpSpPr/>
          <p:nvPr/>
        </p:nvGrpSpPr>
        <p:grpSpPr>
          <a:xfrm rot="10800000">
            <a:off x="4799395" y="3643136"/>
            <a:ext cx="741375" cy="741437"/>
            <a:chOff x="2749181" y="1213485"/>
            <a:chExt cx="988500" cy="988583"/>
          </a:xfrm>
        </p:grpSpPr>
        <p:sp>
          <p:nvSpPr>
            <p:cNvPr id="904" name="Google Shape;904;p8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5" name="Google Shape;905;p8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06" name="Google Shape;906;p82"/>
          <p:cNvSpPr txBox="1">
            <a:spLocks noGrp="1"/>
          </p:cNvSpPr>
          <p:nvPr>
            <p:ph type="body" idx="2"/>
          </p:nvPr>
        </p:nvSpPr>
        <p:spPr>
          <a:xfrm>
            <a:off x="524911" y="4043140"/>
            <a:ext cx="4263000" cy="835800"/>
          </a:xfrm>
          <a:prstGeom prst="rect">
            <a:avLst/>
          </a:prstGeom>
          <a:noFill/>
          <a:ln>
            <a:noFill/>
          </a:ln>
        </p:spPr>
        <p:txBody>
          <a:bodyPr spcFirstLastPara="1" wrap="square" lIns="135000" tIns="189000" rIns="135000" bIns="189000" anchor="t" anchorCtr="0">
            <a:noAutofit/>
          </a:bodyPr>
          <a:lstStyle>
            <a:lvl1pPr marL="457200" lvl="0" indent="-311150" algn="l" rtl="0">
              <a:lnSpc>
                <a:spcPct val="90000"/>
              </a:lnSpc>
              <a:spcBef>
                <a:spcPts val="500"/>
              </a:spcBef>
              <a:spcAft>
                <a:spcPts val="0"/>
              </a:spcAft>
              <a:buClr>
                <a:schemeClr val="accent3"/>
              </a:buClr>
              <a:buSzPts val="1300"/>
              <a:buChar char="​"/>
              <a:defRPr sz="1300" b="1">
                <a:solidFill>
                  <a:schemeClr val="accent3"/>
                </a:solidFill>
                <a:latin typeface="Arial"/>
                <a:ea typeface="Arial"/>
                <a:cs typeface="Arial"/>
                <a:sym typeface="Arial"/>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907" name="Google Shape;907;p82" descr="A picture containing shape&#10;&#10;Description automatically generated"/>
          <p:cNvPicPr preferRelativeResize="0"/>
          <p:nvPr/>
        </p:nvPicPr>
        <p:blipFill rotWithShape="1">
          <a:blip r:embed="rId4">
            <a:alphaModFix/>
          </a:blip>
          <a:srcRect/>
          <a:stretch/>
        </p:blipFill>
        <p:spPr>
          <a:xfrm>
            <a:off x="7399078" y="4045105"/>
            <a:ext cx="1607184" cy="67881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rocessus 1">
  <p:cSld name="Processus 1">
    <p:spTree>
      <p:nvGrpSpPr>
        <p:cNvPr id="1" name="Shape 908"/>
        <p:cNvGrpSpPr/>
        <p:nvPr/>
      </p:nvGrpSpPr>
      <p:grpSpPr>
        <a:xfrm>
          <a:off x="0" y="0"/>
          <a:ext cx="0" cy="0"/>
          <a:chOff x="0" y="0"/>
          <a:chExt cx="0" cy="0"/>
        </a:xfrm>
      </p:grpSpPr>
      <p:sp>
        <p:nvSpPr>
          <p:cNvPr id="909" name="Google Shape;909;p83"/>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910" name="Google Shape;910;p83"/>
          <p:cNvGrpSpPr/>
          <p:nvPr/>
        </p:nvGrpSpPr>
        <p:grpSpPr>
          <a:xfrm>
            <a:off x="8082660" y="1"/>
            <a:ext cx="1061695" cy="1061620"/>
            <a:chOff x="6068586" y="17060"/>
            <a:chExt cx="1919535" cy="1919400"/>
          </a:xfrm>
        </p:grpSpPr>
        <p:sp>
          <p:nvSpPr>
            <p:cNvPr id="911" name="Google Shape;911;p83"/>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2" name="Google Shape;912;p83"/>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13" name="Google Shape;913;p83"/>
          <p:cNvGrpSpPr/>
          <p:nvPr/>
        </p:nvGrpSpPr>
        <p:grpSpPr>
          <a:xfrm>
            <a:off x="629706" y="1485445"/>
            <a:ext cx="547530" cy="547576"/>
            <a:chOff x="2749181" y="1213485"/>
            <a:chExt cx="988500" cy="988583"/>
          </a:xfrm>
        </p:grpSpPr>
        <p:sp>
          <p:nvSpPr>
            <p:cNvPr id="914" name="Google Shape;914;p8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5" name="Google Shape;915;p8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16" name="Google Shape;916;p83"/>
          <p:cNvGrpSpPr/>
          <p:nvPr/>
        </p:nvGrpSpPr>
        <p:grpSpPr>
          <a:xfrm rot="10800000">
            <a:off x="7540759" y="3558862"/>
            <a:ext cx="547530" cy="547576"/>
            <a:chOff x="2749181" y="1213485"/>
            <a:chExt cx="988500" cy="988583"/>
          </a:xfrm>
        </p:grpSpPr>
        <p:sp>
          <p:nvSpPr>
            <p:cNvPr id="917" name="Google Shape;917;p83"/>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8" name="Google Shape;918;p83"/>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19" name="Google Shape;919;p83"/>
          <p:cNvSpPr txBox="1">
            <a:spLocks noGrp="1"/>
          </p:cNvSpPr>
          <p:nvPr>
            <p:ph type="title"/>
          </p:nvPr>
        </p:nvSpPr>
        <p:spPr>
          <a:xfrm>
            <a:off x="594606" y="195486"/>
            <a:ext cx="7400100" cy="648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0" name="Google Shape;920;p8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1" name="Google Shape;921;p8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rocessus 2">
  <p:cSld name="Processus 2">
    <p:spTree>
      <p:nvGrpSpPr>
        <p:cNvPr id="1" name="Shape 922"/>
        <p:cNvGrpSpPr/>
        <p:nvPr/>
      </p:nvGrpSpPr>
      <p:grpSpPr>
        <a:xfrm>
          <a:off x="0" y="0"/>
          <a:ext cx="0" cy="0"/>
          <a:chOff x="0" y="0"/>
          <a:chExt cx="0" cy="0"/>
        </a:xfrm>
      </p:grpSpPr>
      <p:grpSp>
        <p:nvGrpSpPr>
          <p:cNvPr id="923" name="Google Shape;923;p84"/>
          <p:cNvGrpSpPr/>
          <p:nvPr/>
        </p:nvGrpSpPr>
        <p:grpSpPr>
          <a:xfrm>
            <a:off x="8082660" y="1"/>
            <a:ext cx="1061695" cy="1061620"/>
            <a:chOff x="6068586" y="17060"/>
            <a:chExt cx="1919535" cy="1919400"/>
          </a:xfrm>
        </p:grpSpPr>
        <p:sp>
          <p:nvSpPr>
            <p:cNvPr id="924" name="Google Shape;924;p84"/>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5" name="Google Shape;925;p84"/>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26" name="Google Shape;926;p84"/>
          <p:cNvGrpSpPr/>
          <p:nvPr/>
        </p:nvGrpSpPr>
        <p:grpSpPr>
          <a:xfrm>
            <a:off x="629706" y="1079657"/>
            <a:ext cx="547530" cy="547576"/>
            <a:chOff x="2749181" y="1213485"/>
            <a:chExt cx="988500" cy="988583"/>
          </a:xfrm>
        </p:grpSpPr>
        <p:sp>
          <p:nvSpPr>
            <p:cNvPr id="927" name="Google Shape;927;p84"/>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84"/>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29" name="Google Shape;929;p84"/>
          <p:cNvGrpSpPr/>
          <p:nvPr/>
        </p:nvGrpSpPr>
        <p:grpSpPr>
          <a:xfrm rot="10800000">
            <a:off x="7540759" y="3558862"/>
            <a:ext cx="547530" cy="547576"/>
            <a:chOff x="2749181" y="1213485"/>
            <a:chExt cx="988500" cy="988583"/>
          </a:xfrm>
        </p:grpSpPr>
        <p:sp>
          <p:nvSpPr>
            <p:cNvPr id="930" name="Google Shape;930;p84"/>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1" name="Google Shape;931;p84"/>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32" name="Google Shape;932;p84"/>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3" name="Google Shape;933;p84"/>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934" name="Google Shape;934;p84"/>
          <p:cNvSpPr txBox="1">
            <a:spLocks noGrp="1"/>
          </p:cNvSpPr>
          <p:nvPr>
            <p:ph type="title"/>
          </p:nvPr>
        </p:nvSpPr>
        <p:spPr>
          <a:xfrm>
            <a:off x="575556" y="141480"/>
            <a:ext cx="751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ot Clé">
  <p:cSld name="Mot Clé">
    <p:spTree>
      <p:nvGrpSpPr>
        <p:cNvPr id="1" name="Shape 935"/>
        <p:cNvGrpSpPr/>
        <p:nvPr/>
      </p:nvGrpSpPr>
      <p:grpSpPr>
        <a:xfrm>
          <a:off x="0" y="0"/>
          <a:ext cx="0" cy="0"/>
          <a:chOff x="0" y="0"/>
          <a:chExt cx="0" cy="0"/>
        </a:xfrm>
      </p:grpSpPr>
      <p:sp>
        <p:nvSpPr>
          <p:cNvPr id="936" name="Google Shape;936;p8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7" name="Google Shape;937;p85"/>
          <p:cNvSpPr/>
          <p:nvPr/>
        </p:nvSpPr>
        <p:spPr>
          <a:xfrm>
            <a:off x="-3810" y="0"/>
            <a:ext cx="729537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938" name="Google Shape;938;p85"/>
          <p:cNvGrpSpPr/>
          <p:nvPr/>
        </p:nvGrpSpPr>
        <p:grpSpPr>
          <a:xfrm>
            <a:off x="5436297" y="1"/>
            <a:ext cx="3707966" cy="3707705"/>
            <a:chOff x="6068586" y="17060"/>
            <a:chExt cx="1919535" cy="1919400"/>
          </a:xfrm>
        </p:grpSpPr>
        <p:sp>
          <p:nvSpPr>
            <p:cNvPr id="939" name="Google Shape;939;p85"/>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0" name="Google Shape;940;p85"/>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41" name="Google Shape;941;p85"/>
          <p:cNvGrpSpPr/>
          <p:nvPr/>
        </p:nvGrpSpPr>
        <p:grpSpPr>
          <a:xfrm>
            <a:off x="492303" y="1863424"/>
            <a:ext cx="741375" cy="741437"/>
            <a:chOff x="2749181" y="1213485"/>
            <a:chExt cx="988500" cy="988583"/>
          </a:xfrm>
        </p:grpSpPr>
        <p:sp>
          <p:nvSpPr>
            <p:cNvPr id="942" name="Google Shape;942;p85"/>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3" name="Google Shape;943;p85"/>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44" name="Google Shape;944;p85"/>
          <p:cNvGrpSpPr/>
          <p:nvPr/>
        </p:nvGrpSpPr>
        <p:grpSpPr>
          <a:xfrm rot="10800000">
            <a:off x="4799395" y="3643136"/>
            <a:ext cx="741375" cy="741437"/>
            <a:chOff x="2749181" y="1213485"/>
            <a:chExt cx="988500" cy="988583"/>
          </a:xfrm>
        </p:grpSpPr>
        <p:sp>
          <p:nvSpPr>
            <p:cNvPr id="945" name="Google Shape;945;p85"/>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6" name="Google Shape;946;p85"/>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47" name="Google Shape;947;p85"/>
          <p:cNvSpPr txBox="1">
            <a:spLocks noGrp="1"/>
          </p:cNvSpPr>
          <p:nvPr>
            <p:ph type="body" idx="1"/>
          </p:nvPr>
        </p:nvSpPr>
        <p:spPr>
          <a:xfrm>
            <a:off x="1111668" y="2313143"/>
            <a:ext cx="3892200" cy="1716900"/>
          </a:xfrm>
          <a:prstGeom prst="rect">
            <a:avLst/>
          </a:prstGeom>
          <a:noFill/>
          <a:ln>
            <a:noFill/>
          </a:ln>
        </p:spPr>
        <p:txBody>
          <a:bodyPr spcFirstLastPara="1" wrap="square" lIns="135000" tIns="189000" rIns="135000" bIns="189000" anchor="ctr" anchorCtr="0">
            <a:noAutofit/>
          </a:bodyPr>
          <a:lstStyle>
            <a:lvl1pPr marL="457200" lvl="0" indent="-488950" algn="ctr" rtl="0">
              <a:lnSpc>
                <a:spcPct val="90000"/>
              </a:lnSpc>
              <a:spcBef>
                <a:spcPts val="500"/>
              </a:spcBef>
              <a:spcAft>
                <a:spcPts val="0"/>
              </a:spcAft>
              <a:buClr>
                <a:schemeClr val="dk1"/>
              </a:buClr>
              <a:buSzPts val="4100"/>
              <a:buFont typeface="Raleway Thin"/>
              <a:buChar char="​"/>
              <a:defRPr sz="41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948" name="Google Shape;948;p85"/>
          <p:cNvPicPr preferRelativeResize="0"/>
          <p:nvPr/>
        </p:nvPicPr>
        <p:blipFill rotWithShape="1">
          <a:blip r:embed="rId2">
            <a:alphaModFix/>
          </a:blip>
          <a:srcRect t="6814" b="6814"/>
          <a:stretch/>
        </p:blipFill>
        <p:spPr>
          <a:xfrm>
            <a:off x="7473898" y="4148504"/>
            <a:ext cx="1465861" cy="55439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ot Clé 2">
  <p:cSld name="Mot Clé 2">
    <p:spTree>
      <p:nvGrpSpPr>
        <p:cNvPr id="1" name="Shape 949"/>
        <p:cNvGrpSpPr/>
        <p:nvPr/>
      </p:nvGrpSpPr>
      <p:grpSpPr>
        <a:xfrm>
          <a:off x="0" y="0"/>
          <a:ext cx="0" cy="0"/>
          <a:chOff x="0" y="0"/>
          <a:chExt cx="0" cy="0"/>
        </a:xfrm>
      </p:grpSpPr>
      <p:sp>
        <p:nvSpPr>
          <p:cNvPr id="950" name="Google Shape;950;p86"/>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51" name="Google Shape;951;p86"/>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952" name="Google Shape;952;p86"/>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953" name="Google Shape;953;p86"/>
          <p:cNvGrpSpPr/>
          <p:nvPr/>
        </p:nvGrpSpPr>
        <p:grpSpPr>
          <a:xfrm rot="10800000">
            <a:off x="8494005" y="251448"/>
            <a:ext cx="398475" cy="398475"/>
            <a:chOff x="378383" y="5978023"/>
            <a:chExt cx="531300" cy="531300"/>
          </a:xfrm>
        </p:grpSpPr>
        <p:sp>
          <p:nvSpPr>
            <p:cNvPr id="954" name="Google Shape;954;p86"/>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955" name="Google Shape;955;p86"/>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956" name="Google Shape;956;p86"/>
          <p:cNvSpPr txBox="1">
            <a:spLocks noGrp="1"/>
          </p:cNvSpPr>
          <p:nvPr>
            <p:ph type="body" idx="1"/>
          </p:nvPr>
        </p:nvSpPr>
        <p:spPr>
          <a:xfrm>
            <a:off x="575556" y="1283498"/>
            <a:ext cx="3780300" cy="29085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957" name="Google Shape;957;p86"/>
          <p:cNvGrpSpPr/>
          <p:nvPr/>
        </p:nvGrpSpPr>
        <p:grpSpPr>
          <a:xfrm>
            <a:off x="4738324" y="1406679"/>
            <a:ext cx="516986" cy="517029"/>
            <a:chOff x="2749181" y="1213485"/>
            <a:chExt cx="988500" cy="988583"/>
          </a:xfrm>
        </p:grpSpPr>
        <p:sp>
          <p:nvSpPr>
            <p:cNvPr id="958" name="Google Shape;958;p8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9" name="Google Shape;959;p8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60" name="Google Shape;960;p86"/>
          <p:cNvGrpSpPr/>
          <p:nvPr/>
        </p:nvGrpSpPr>
        <p:grpSpPr>
          <a:xfrm rot="10800000">
            <a:off x="7633205" y="3219792"/>
            <a:ext cx="516985" cy="517029"/>
            <a:chOff x="2749181" y="1213485"/>
            <a:chExt cx="988500" cy="988583"/>
          </a:xfrm>
        </p:grpSpPr>
        <p:sp>
          <p:nvSpPr>
            <p:cNvPr id="961" name="Google Shape;961;p86"/>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62" name="Google Shape;962;p86"/>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63" name="Google Shape;963;p86"/>
          <p:cNvSpPr txBox="1">
            <a:spLocks noGrp="1"/>
          </p:cNvSpPr>
          <p:nvPr>
            <p:ph type="body" idx="2"/>
          </p:nvPr>
        </p:nvSpPr>
        <p:spPr>
          <a:xfrm>
            <a:off x="4896036" y="1707654"/>
            <a:ext cx="3097200" cy="1716900"/>
          </a:xfrm>
          <a:prstGeom prst="rect">
            <a:avLst/>
          </a:prstGeom>
          <a:noFill/>
          <a:ln>
            <a:noFill/>
          </a:ln>
        </p:spPr>
        <p:txBody>
          <a:bodyPr spcFirstLastPara="1" wrap="square" lIns="135000" tIns="189000" rIns="135000" bIns="189000" anchor="ctr" anchorCtr="0">
            <a:noAutofit/>
          </a:bodyPr>
          <a:lstStyle>
            <a:lvl1pPr marL="457200" lvl="0" indent="-450850" algn="ctr" rtl="0">
              <a:lnSpc>
                <a:spcPct val="90000"/>
              </a:lnSpc>
              <a:spcBef>
                <a:spcPts val="500"/>
              </a:spcBef>
              <a:spcAft>
                <a:spcPts val="0"/>
              </a:spcAft>
              <a:buClr>
                <a:schemeClr val="dk1"/>
              </a:buClr>
              <a:buSzPts val="3500"/>
              <a:buFont typeface="Raleway Thin"/>
              <a:buChar char="​"/>
              <a:defRPr sz="3500" b="0">
                <a:solidFill>
                  <a:schemeClr val="dk1"/>
                </a:solidFill>
                <a:latin typeface="Raleway Thin"/>
                <a:ea typeface="Raleway Thin"/>
                <a:cs typeface="Raleway Thin"/>
                <a:sym typeface="Raleway Thin"/>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964" name="Google Shape;964;p86"/>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5" name="Google Shape;965;p86"/>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raphique 1">
  <p:cSld name="Graphique 1">
    <p:spTree>
      <p:nvGrpSpPr>
        <p:cNvPr id="1" name="Shape 966"/>
        <p:cNvGrpSpPr/>
        <p:nvPr/>
      </p:nvGrpSpPr>
      <p:grpSpPr>
        <a:xfrm>
          <a:off x="0" y="0"/>
          <a:ext cx="0" cy="0"/>
          <a:chOff x="0" y="0"/>
          <a:chExt cx="0" cy="0"/>
        </a:xfrm>
      </p:grpSpPr>
      <p:sp>
        <p:nvSpPr>
          <p:cNvPr id="967" name="Google Shape;967;p87"/>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8" name="Google Shape;968;p87"/>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969" name="Google Shape;969;p87"/>
          <p:cNvCxnSpPr/>
          <p:nvPr/>
        </p:nvCxnSpPr>
        <p:spPr>
          <a:xfrm>
            <a:off x="8892480" y="789552"/>
            <a:ext cx="0" cy="3402600"/>
          </a:xfrm>
          <a:prstGeom prst="straightConnector1">
            <a:avLst/>
          </a:prstGeom>
          <a:noFill/>
          <a:ln w="19050" cap="flat" cmpd="sng">
            <a:solidFill>
              <a:schemeClr val="accent3"/>
            </a:solidFill>
            <a:prstDash val="solid"/>
            <a:round/>
            <a:headEnd type="none" w="sm" len="sm"/>
            <a:tailEnd type="none" w="sm" len="sm"/>
          </a:ln>
        </p:spPr>
      </p:cxnSp>
      <p:grpSp>
        <p:nvGrpSpPr>
          <p:cNvPr id="970" name="Google Shape;970;p87"/>
          <p:cNvGrpSpPr/>
          <p:nvPr/>
        </p:nvGrpSpPr>
        <p:grpSpPr>
          <a:xfrm rot="10800000">
            <a:off x="8494005" y="251448"/>
            <a:ext cx="398475" cy="398475"/>
            <a:chOff x="378383" y="5978023"/>
            <a:chExt cx="531300" cy="531300"/>
          </a:xfrm>
        </p:grpSpPr>
        <p:sp>
          <p:nvSpPr>
            <p:cNvPr id="971" name="Google Shape;971;p87"/>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972" name="Google Shape;972;p87"/>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sp>
        <p:nvSpPr>
          <p:cNvPr id="973" name="Google Shape;973;p87"/>
          <p:cNvSpPr txBox="1">
            <a:spLocks noGrp="1"/>
          </p:cNvSpPr>
          <p:nvPr>
            <p:ph type="body" idx="1"/>
          </p:nvPr>
        </p:nvSpPr>
        <p:spPr>
          <a:xfrm>
            <a:off x="575556" y="1283498"/>
            <a:ext cx="37803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Raleway"/>
              <a:buChar char="​"/>
              <a:defRPr>
                <a:latin typeface="Raleway"/>
                <a:ea typeface="Raleway"/>
                <a:cs typeface="Raleway"/>
                <a:sym typeface="Raleway"/>
              </a:defRPr>
            </a:lvl1pPr>
            <a:lvl2pPr marL="914400" marR="0" lvl="1" indent="-304800" algn="l" rtl="0">
              <a:lnSpc>
                <a:spcPct val="100000"/>
              </a:lnSpc>
              <a:spcBef>
                <a:spcPts val="0"/>
              </a:spcBef>
              <a:spcAft>
                <a:spcPts val="0"/>
              </a:spcAft>
              <a:buClr>
                <a:schemeClr val="dk1"/>
              </a:buClr>
              <a:buSzPts val="1200"/>
              <a:buFont typeface="Arial"/>
              <a:buChar char="​"/>
              <a:defRPr/>
            </a:lvl2pPr>
            <a:lvl3pPr marL="1371600" marR="0" lvl="2" indent="-304800" algn="l" rtl="0">
              <a:lnSpc>
                <a:spcPct val="100000"/>
              </a:lnSpc>
              <a:spcBef>
                <a:spcPts val="1400"/>
              </a:spcBef>
              <a:spcAft>
                <a:spcPts val="0"/>
              </a:spcAft>
              <a:buClr>
                <a:srgbClr val="F80000"/>
              </a:buClr>
              <a:buSzPts val="1200"/>
              <a:buFont typeface="Arial"/>
              <a:buChar char="•"/>
              <a:defRPr/>
            </a:lvl3pPr>
            <a:lvl4pPr marL="1828800" marR="0" lvl="3" indent="-304800" algn="l" rtl="0">
              <a:lnSpc>
                <a:spcPct val="100000"/>
              </a:lnSpc>
              <a:spcBef>
                <a:spcPts val="500"/>
              </a:spcBef>
              <a:spcAft>
                <a:spcPts val="0"/>
              </a:spcAft>
              <a:buClr>
                <a:srgbClr val="F80000"/>
              </a:buClr>
              <a:buSzPts val="1200"/>
              <a:buFont typeface="Arimo"/>
              <a:buChar char="−"/>
              <a:defRPr/>
            </a:lvl4pPr>
            <a:lvl5pPr marL="2286000" marR="0" lvl="4" indent="-228600" algn="l" rtl="0">
              <a:lnSpc>
                <a:spcPct val="100000"/>
              </a:lnSpc>
              <a:spcBef>
                <a:spcPts val="900"/>
              </a:spcBef>
              <a:spcAft>
                <a:spcPts val="0"/>
              </a:spcAft>
              <a:buClr>
                <a:schemeClr val="dk1"/>
              </a:buClr>
              <a:buSzPts val="1200"/>
              <a:buFont typeface="Arial"/>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974" name="Google Shape;974;p8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5" name="Google Shape;975;p8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976" name="Google Shape;976;p87"/>
          <p:cNvSpPr/>
          <p:nvPr/>
        </p:nvSpPr>
        <p:spPr>
          <a:xfrm>
            <a:off x="4738275" y="1283494"/>
            <a:ext cx="3765300" cy="28146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raphique 2">
  <p:cSld name="Graphique 2">
    <p:spTree>
      <p:nvGrpSpPr>
        <p:cNvPr id="1" name="Shape 977"/>
        <p:cNvGrpSpPr/>
        <p:nvPr/>
      </p:nvGrpSpPr>
      <p:grpSpPr>
        <a:xfrm>
          <a:off x="0" y="0"/>
          <a:ext cx="0" cy="0"/>
          <a:chOff x="0" y="0"/>
          <a:chExt cx="0" cy="0"/>
        </a:xfrm>
      </p:grpSpPr>
      <p:sp>
        <p:nvSpPr>
          <p:cNvPr id="978" name="Google Shape;978;p88"/>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979" name="Google Shape;979;p88"/>
          <p:cNvGrpSpPr/>
          <p:nvPr/>
        </p:nvGrpSpPr>
        <p:grpSpPr>
          <a:xfrm>
            <a:off x="8082660" y="1"/>
            <a:ext cx="1061695" cy="1061620"/>
            <a:chOff x="6068586" y="17060"/>
            <a:chExt cx="1919535" cy="1919400"/>
          </a:xfrm>
        </p:grpSpPr>
        <p:sp>
          <p:nvSpPr>
            <p:cNvPr id="980" name="Google Shape;980;p88"/>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1" name="Google Shape;981;p88"/>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82" name="Google Shape;982;p88"/>
          <p:cNvSpPr txBox="1">
            <a:spLocks noGrp="1"/>
          </p:cNvSpPr>
          <p:nvPr>
            <p:ph type="title"/>
          </p:nvPr>
        </p:nvSpPr>
        <p:spPr>
          <a:xfrm>
            <a:off x="575556" y="141480"/>
            <a:ext cx="75069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3" name="Google Shape;983;p88"/>
          <p:cNvSpPr txBox="1">
            <a:spLocks noGrp="1"/>
          </p:cNvSpPr>
          <p:nvPr>
            <p:ph type="body" idx="1"/>
          </p:nvPr>
        </p:nvSpPr>
        <p:spPr>
          <a:xfrm>
            <a:off x="573745"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984" name="Google Shape;984;p88"/>
          <p:cNvSpPr txBox="1">
            <a:spLocks noGrp="1"/>
          </p:cNvSpPr>
          <p:nvPr>
            <p:ph type="body" idx="2"/>
          </p:nvPr>
        </p:nvSpPr>
        <p:spPr>
          <a:xfrm>
            <a:off x="4738267" y="3165817"/>
            <a:ext cx="3782400" cy="918000"/>
          </a:xfrm>
          <a:prstGeom prst="rect">
            <a:avLst/>
          </a:prstGeom>
          <a:noFill/>
          <a:ln>
            <a:noFill/>
          </a:ln>
        </p:spPr>
        <p:txBody>
          <a:bodyPr spcFirstLastPara="1" wrap="square" lIns="135000" tIns="189000" rIns="135000" bIns="189000" anchor="t" anchorCtr="0">
            <a:noAutofit/>
          </a:bodyPr>
          <a:lstStyle>
            <a:lvl1pPr marL="457200" marR="0" lvl="0" indent="-298450" algn="l" rtl="0">
              <a:lnSpc>
                <a:spcPct val="90000"/>
              </a:lnSpc>
              <a:spcBef>
                <a:spcPts val="500"/>
              </a:spcBef>
              <a:spcAft>
                <a:spcPts val="0"/>
              </a:spcAft>
              <a:buClr>
                <a:schemeClr val="dk1"/>
              </a:buClr>
              <a:buSzPts val="1100"/>
              <a:buFont typeface="Raleway"/>
              <a:buChar char="​"/>
              <a:defRPr sz="1100">
                <a:solidFill>
                  <a:schemeClr val="dk1"/>
                </a:solidFill>
                <a:latin typeface="Raleway"/>
                <a:ea typeface="Raleway"/>
                <a:cs typeface="Raleway"/>
                <a:sym typeface="Raleway"/>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14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985" name="Google Shape;985;p88"/>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6" name="Google Shape;986;p8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987" name="Google Shape;987;p88"/>
          <p:cNvSpPr/>
          <p:nvPr/>
        </p:nvSpPr>
        <p:spPr>
          <a:xfrm>
            <a:off x="573741"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8" name="Google Shape;988;p88"/>
          <p:cNvSpPr/>
          <p:nvPr/>
        </p:nvSpPr>
        <p:spPr>
          <a:xfrm>
            <a:off x="4738256" y="1283485"/>
            <a:ext cx="3782400" cy="1882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989"/>
        <p:cNvGrpSpPr/>
        <p:nvPr/>
      </p:nvGrpSpPr>
      <p:grpSpPr>
        <a:xfrm>
          <a:off x="0" y="0"/>
          <a:ext cx="0" cy="0"/>
          <a:chOff x="0" y="0"/>
          <a:chExt cx="0" cy="0"/>
        </a:xfrm>
      </p:grpSpPr>
      <p:sp>
        <p:nvSpPr>
          <p:cNvPr id="990" name="Google Shape;990;p89"/>
          <p:cNvSpPr/>
          <p:nvPr/>
        </p:nvSpPr>
        <p:spPr>
          <a:xfrm>
            <a:off x="5682053" y="1059575"/>
            <a:ext cx="2400300" cy="24003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1" name="Google Shape;991;p89"/>
          <p:cNvSpPr/>
          <p:nvPr/>
        </p:nvSpPr>
        <p:spPr>
          <a:xfrm>
            <a:off x="-3810" y="0"/>
            <a:ext cx="9147810" cy="1060393"/>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992" name="Google Shape;992;p89"/>
          <p:cNvGrpSpPr/>
          <p:nvPr/>
        </p:nvGrpSpPr>
        <p:grpSpPr>
          <a:xfrm>
            <a:off x="8082660" y="1"/>
            <a:ext cx="1061695" cy="1061620"/>
            <a:chOff x="6068586" y="17060"/>
            <a:chExt cx="1919535" cy="1919400"/>
          </a:xfrm>
        </p:grpSpPr>
        <p:sp>
          <p:nvSpPr>
            <p:cNvPr id="993" name="Google Shape;993;p89"/>
            <p:cNvSpPr/>
            <p:nvPr/>
          </p:nvSpPr>
          <p:spPr>
            <a:xfrm>
              <a:off x="6068586" y="170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4" name="Google Shape;994;p89"/>
            <p:cNvSpPr/>
            <p:nvPr/>
          </p:nvSpPr>
          <p:spPr>
            <a:xfrm rot="5400000">
              <a:off x="6546621" y="494960"/>
              <a:ext cx="1919400" cy="963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95" name="Google Shape;995;p89"/>
          <p:cNvSpPr txBox="1">
            <a:spLocks noGrp="1"/>
          </p:cNvSpPr>
          <p:nvPr>
            <p:ph type="title"/>
          </p:nvPr>
        </p:nvSpPr>
        <p:spPr>
          <a:xfrm>
            <a:off x="575556" y="141480"/>
            <a:ext cx="7503600" cy="756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996" name="Google Shape;996;p89"/>
          <p:cNvGrpSpPr/>
          <p:nvPr/>
        </p:nvGrpSpPr>
        <p:grpSpPr>
          <a:xfrm>
            <a:off x="5867738" y="1248517"/>
            <a:ext cx="475271" cy="475311"/>
            <a:chOff x="2749181" y="1213485"/>
            <a:chExt cx="988500" cy="988583"/>
          </a:xfrm>
        </p:grpSpPr>
        <p:sp>
          <p:nvSpPr>
            <p:cNvPr id="997" name="Google Shape;997;p8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8" name="Google Shape;998;p8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99" name="Google Shape;999;p89"/>
          <p:cNvGrpSpPr/>
          <p:nvPr/>
        </p:nvGrpSpPr>
        <p:grpSpPr>
          <a:xfrm rot="10800000">
            <a:off x="7414840" y="2795676"/>
            <a:ext cx="475271" cy="475311"/>
            <a:chOff x="2749181" y="1213485"/>
            <a:chExt cx="988500" cy="988583"/>
          </a:xfrm>
        </p:grpSpPr>
        <p:sp>
          <p:nvSpPr>
            <p:cNvPr id="1000" name="Google Shape;1000;p89"/>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1" name="Google Shape;1001;p89"/>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02" name="Google Shape;1002;p89"/>
          <p:cNvSpPr txBox="1">
            <a:spLocks noGrp="1"/>
          </p:cNvSpPr>
          <p:nvPr>
            <p:ph type="body" idx="1"/>
          </p:nvPr>
        </p:nvSpPr>
        <p:spPr>
          <a:xfrm>
            <a:off x="575555" y="1329677"/>
            <a:ext cx="1899600" cy="1356300"/>
          </a:xfrm>
          <a:prstGeom prst="rect">
            <a:avLst/>
          </a:prstGeom>
          <a:noFill/>
          <a:ln>
            <a:noFill/>
          </a:ln>
        </p:spPr>
        <p:txBody>
          <a:bodyPr spcFirstLastPara="1" wrap="square" lIns="68575" tIns="0" rIns="68575" bIns="34275" anchor="t" anchorCtr="0">
            <a:noAutofit/>
          </a:bodyPr>
          <a:lstStyle>
            <a:lvl1pPr marL="457200" marR="0" lvl="0" indent="-355600" algn="l" rtl="0">
              <a:lnSpc>
                <a:spcPct val="100000"/>
              </a:lnSpc>
              <a:spcBef>
                <a:spcPts val="0"/>
              </a:spcBef>
              <a:spcAft>
                <a:spcPts val="0"/>
              </a:spcAft>
              <a:buClr>
                <a:schemeClr val="accent3"/>
              </a:buClr>
              <a:buSzPts val="2000"/>
              <a:buFont typeface="Arial"/>
              <a:buChar char="​"/>
              <a:defRPr sz="20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3" name="Google Shape;1003;p89"/>
          <p:cNvSpPr txBox="1">
            <a:spLocks noGrp="1"/>
          </p:cNvSpPr>
          <p:nvPr>
            <p:ph type="body" idx="2"/>
          </p:nvPr>
        </p:nvSpPr>
        <p:spPr>
          <a:xfrm>
            <a:off x="2975849" y="1327277"/>
            <a:ext cx="24981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4" name="Google Shape;1004;p89"/>
          <p:cNvSpPr txBox="1">
            <a:spLocks noGrp="1"/>
          </p:cNvSpPr>
          <p:nvPr>
            <p:ph type="body" idx="3"/>
          </p:nvPr>
        </p:nvSpPr>
        <p:spPr>
          <a:xfrm>
            <a:off x="2975849" y="2562980"/>
            <a:ext cx="2491500" cy="3273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accent3"/>
              </a:buClr>
              <a:buSzPts val="1300"/>
              <a:buFont typeface="Arial"/>
              <a:buChar char="​"/>
              <a:defRPr sz="1300" b="1" i="0" u="none" strike="noStrike">
                <a:solidFill>
                  <a:schemeClr val="accent3"/>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5" name="Google Shape;1005;p89"/>
          <p:cNvSpPr txBox="1">
            <a:spLocks noGrp="1"/>
          </p:cNvSpPr>
          <p:nvPr>
            <p:ph type="body" idx="4"/>
          </p:nvPr>
        </p:nvSpPr>
        <p:spPr>
          <a:xfrm>
            <a:off x="2975849" y="1662767"/>
            <a:ext cx="2498100" cy="570600"/>
          </a:xfrm>
          <a:prstGeom prst="rect">
            <a:avLst/>
          </a:prstGeom>
          <a:noFill/>
          <a:ln>
            <a:noFill/>
          </a:ln>
        </p:spPr>
        <p:txBody>
          <a:bodyPr spcFirstLastPara="1" wrap="square" lIns="68575" tIns="0" rIns="68575" bIns="34275" anchor="t" anchorCtr="0">
            <a:noAutofit/>
          </a:bodyPr>
          <a:lstStyle>
            <a:lvl1pPr marL="457200" marR="0" lvl="0" indent="-311150" algn="l" rtl="0">
              <a:lnSpc>
                <a:spcPct val="100000"/>
              </a:lnSpc>
              <a:spcBef>
                <a:spcPts val="0"/>
              </a:spcBef>
              <a:spcAft>
                <a:spcPts val="0"/>
              </a:spcAft>
              <a:buClr>
                <a:schemeClr val="dk1"/>
              </a:buClr>
              <a:buSzPts val="1300"/>
              <a:buFont typeface="Arial"/>
              <a:buChar char="​"/>
              <a:defRPr sz="13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6" name="Google Shape;1006;p89"/>
          <p:cNvSpPr txBox="1">
            <a:spLocks noGrp="1"/>
          </p:cNvSpPr>
          <p:nvPr>
            <p:ph type="body" idx="5"/>
          </p:nvPr>
        </p:nvSpPr>
        <p:spPr>
          <a:xfrm>
            <a:off x="2975850" y="2885573"/>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7" name="Google Shape;1007;p89"/>
          <p:cNvSpPr txBox="1">
            <a:spLocks noGrp="1"/>
          </p:cNvSpPr>
          <p:nvPr>
            <p:ph type="body" idx="6"/>
          </p:nvPr>
        </p:nvSpPr>
        <p:spPr>
          <a:xfrm>
            <a:off x="2975850" y="3210727"/>
            <a:ext cx="2491500" cy="3273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08" name="Google Shape;1008;p89"/>
          <p:cNvSpPr txBox="1">
            <a:spLocks noGrp="1"/>
          </p:cNvSpPr>
          <p:nvPr>
            <p:ph type="body" idx="7"/>
          </p:nvPr>
        </p:nvSpPr>
        <p:spPr>
          <a:xfrm>
            <a:off x="2975850" y="3541248"/>
            <a:ext cx="2622300" cy="919500"/>
          </a:xfrm>
          <a:prstGeom prst="rect">
            <a:avLst/>
          </a:prstGeom>
          <a:noFill/>
          <a:ln>
            <a:noFill/>
          </a:ln>
        </p:spPr>
        <p:txBody>
          <a:bodyPr spcFirstLastPara="1" wrap="square" lIns="68575" tIns="0" rIns="68575" bIns="34275"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a:solidFill>
                  <a:schemeClr val="dk1"/>
                </a:solidFill>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009" name="Google Shape;1009;p89"/>
          <p:cNvPicPr preferRelativeResize="0"/>
          <p:nvPr/>
        </p:nvPicPr>
        <p:blipFill rotWithShape="1">
          <a:blip r:embed="rId2">
            <a:alphaModFix/>
          </a:blip>
          <a:srcRect/>
          <a:stretch/>
        </p:blipFill>
        <p:spPr>
          <a:xfrm>
            <a:off x="2664824" y="1692498"/>
            <a:ext cx="177831" cy="231181"/>
          </a:xfrm>
          <a:prstGeom prst="rect">
            <a:avLst/>
          </a:prstGeom>
          <a:noFill/>
          <a:ln>
            <a:noFill/>
          </a:ln>
        </p:spPr>
      </p:pic>
      <p:pic>
        <p:nvPicPr>
          <p:cNvPr id="1010" name="Google Shape;1010;p89"/>
          <p:cNvPicPr preferRelativeResize="0"/>
          <p:nvPr/>
        </p:nvPicPr>
        <p:blipFill rotWithShape="1">
          <a:blip r:embed="rId3">
            <a:alphaModFix/>
          </a:blip>
          <a:srcRect/>
          <a:stretch/>
        </p:blipFill>
        <p:spPr>
          <a:xfrm>
            <a:off x="2643872" y="2917971"/>
            <a:ext cx="219739" cy="139834"/>
          </a:xfrm>
          <a:prstGeom prst="rect">
            <a:avLst/>
          </a:prstGeom>
          <a:noFill/>
          <a:ln>
            <a:noFill/>
          </a:ln>
        </p:spPr>
      </p:pic>
      <p:pic>
        <p:nvPicPr>
          <p:cNvPr id="1011" name="Google Shape;1011;p89"/>
          <p:cNvPicPr preferRelativeResize="0"/>
          <p:nvPr/>
        </p:nvPicPr>
        <p:blipFill rotWithShape="1">
          <a:blip r:embed="rId4">
            <a:alphaModFix/>
          </a:blip>
          <a:srcRect/>
          <a:stretch/>
        </p:blipFill>
        <p:spPr>
          <a:xfrm>
            <a:off x="2664824" y="3180257"/>
            <a:ext cx="160023" cy="264116"/>
          </a:xfrm>
          <a:prstGeom prst="rect">
            <a:avLst/>
          </a:prstGeom>
          <a:noFill/>
          <a:ln>
            <a:noFill/>
          </a:ln>
        </p:spPr>
      </p:pic>
      <p:pic>
        <p:nvPicPr>
          <p:cNvPr id="1012" name="Google Shape;1012;p89"/>
          <p:cNvPicPr preferRelativeResize="0"/>
          <p:nvPr/>
        </p:nvPicPr>
        <p:blipFill rotWithShape="1">
          <a:blip r:embed="rId5">
            <a:alphaModFix/>
          </a:blip>
          <a:srcRect/>
          <a:stretch/>
        </p:blipFill>
        <p:spPr>
          <a:xfrm>
            <a:off x="2668833" y="3553754"/>
            <a:ext cx="169814" cy="226418"/>
          </a:xfrm>
          <a:prstGeom prst="rect">
            <a:avLst/>
          </a:prstGeom>
          <a:noFill/>
          <a:ln>
            <a:noFill/>
          </a:ln>
        </p:spPr>
      </p:pic>
      <p:sp>
        <p:nvSpPr>
          <p:cNvPr id="1013" name="Google Shape;1013;p89"/>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4" name="Google Shape;1014;p8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in 1">
  <p:cSld name="Fin 1">
    <p:spTree>
      <p:nvGrpSpPr>
        <p:cNvPr id="1" name="Shape 1015"/>
        <p:cNvGrpSpPr/>
        <p:nvPr/>
      </p:nvGrpSpPr>
      <p:grpSpPr>
        <a:xfrm>
          <a:off x="0" y="0"/>
          <a:ext cx="0" cy="0"/>
          <a:chOff x="0" y="0"/>
          <a:chExt cx="0" cy="0"/>
        </a:xfrm>
      </p:grpSpPr>
      <p:sp>
        <p:nvSpPr>
          <p:cNvPr id="1016" name="Google Shape;1016;p90"/>
          <p:cNvSpPr/>
          <p:nvPr/>
        </p:nvSpPr>
        <p:spPr>
          <a:xfrm>
            <a:off x="0" y="4773"/>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7" name="Google Shape;1017;p90"/>
          <p:cNvSpPr/>
          <p:nvPr/>
        </p:nvSpPr>
        <p:spPr>
          <a:xfrm>
            <a:off x="-3810" y="0"/>
            <a:ext cx="5877468" cy="5142144"/>
          </a:xfrm>
          <a:custGeom>
            <a:avLst/>
            <a:gdLst/>
            <a:ahLst/>
            <a:cxnLst/>
            <a:rect l="l" t="t" r="r" b="b"/>
            <a:pathLst>
              <a:path w="9147810" h="1014730" extrusionOk="0">
                <a:moveTo>
                  <a:pt x="0" y="1014348"/>
                </a:moveTo>
                <a:lnTo>
                  <a:pt x="9147606" y="1014348"/>
                </a:lnTo>
                <a:lnTo>
                  <a:pt x="9147606" y="0"/>
                </a:lnTo>
                <a:lnTo>
                  <a:pt x="0" y="0"/>
                </a:lnTo>
                <a:lnTo>
                  <a:pt x="0" y="1014348"/>
                </a:lnTo>
                <a:close/>
              </a:path>
            </a:pathLst>
          </a:custGeom>
          <a:solidFill>
            <a:schemeClr val="accent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8" name="Google Shape;1018;p90"/>
          <p:cNvSpPr txBox="1">
            <a:spLocks noGrp="1"/>
          </p:cNvSpPr>
          <p:nvPr>
            <p:ph type="body" idx="1"/>
          </p:nvPr>
        </p:nvSpPr>
        <p:spPr>
          <a:xfrm>
            <a:off x="845586" y="1199410"/>
            <a:ext cx="3715800" cy="1232400"/>
          </a:xfrm>
          <a:prstGeom prst="rect">
            <a:avLst/>
          </a:prstGeom>
          <a:noFill/>
          <a:ln>
            <a:noFill/>
          </a:ln>
        </p:spPr>
        <p:txBody>
          <a:bodyPr spcFirstLastPara="1" wrap="square" lIns="68575" tIns="0" rIns="68575" bIns="34275" anchor="ctr" anchorCtr="0">
            <a:noAutofit/>
          </a:bodyPr>
          <a:lstStyle>
            <a:lvl1pPr marL="457200" marR="0" lvl="0" indent="-565150" algn="l" rtl="0">
              <a:lnSpc>
                <a:spcPct val="100000"/>
              </a:lnSpc>
              <a:spcBef>
                <a:spcPts val="0"/>
              </a:spcBef>
              <a:spcAft>
                <a:spcPts val="0"/>
              </a:spcAft>
              <a:buClr>
                <a:schemeClr val="accent3"/>
              </a:buClr>
              <a:buSzPts val="5300"/>
              <a:buFont typeface="Raleway Thin"/>
              <a:buChar char="​"/>
              <a:defRPr sz="53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19" name="Google Shape;1019;p90"/>
          <p:cNvSpPr txBox="1">
            <a:spLocks noGrp="1"/>
          </p:cNvSpPr>
          <p:nvPr>
            <p:ph type="body" idx="2"/>
          </p:nvPr>
        </p:nvSpPr>
        <p:spPr>
          <a:xfrm>
            <a:off x="1293597" y="2571750"/>
            <a:ext cx="3178200" cy="1629600"/>
          </a:xfrm>
          <a:prstGeom prst="rect">
            <a:avLst/>
          </a:prstGeom>
          <a:noFill/>
          <a:ln>
            <a:noFill/>
          </a:ln>
        </p:spPr>
        <p:txBody>
          <a:bodyPr spcFirstLastPara="1" wrap="square" lIns="68575" tIns="0" rIns="68575" bIns="34275" anchor="ctr" anchorCtr="0">
            <a:noAutofit/>
          </a:bodyPr>
          <a:lstStyle>
            <a:lvl1pPr marL="457200" marR="0" lvl="0" indent="-419100" algn="l" rtl="0">
              <a:lnSpc>
                <a:spcPct val="100000"/>
              </a:lnSpc>
              <a:spcBef>
                <a:spcPts val="0"/>
              </a:spcBef>
              <a:spcAft>
                <a:spcPts val="0"/>
              </a:spcAft>
              <a:buClr>
                <a:schemeClr val="dk1"/>
              </a:buClr>
              <a:buSzPts val="3000"/>
              <a:buFont typeface="Raleway Thin"/>
              <a:buChar char="​"/>
              <a:defRPr sz="3000" b="0" i="0" u="none" strike="noStrike">
                <a:solidFill>
                  <a:schemeClr val="dk1"/>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020" name="Google Shape;1020;p90"/>
          <p:cNvSpPr/>
          <p:nvPr/>
        </p:nvSpPr>
        <p:spPr>
          <a:xfrm>
            <a:off x="951235" y="551298"/>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1" name="Google Shape;1021;p90"/>
          <p:cNvSpPr/>
          <p:nvPr/>
        </p:nvSpPr>
        <p:spPr>
          <a:xfrm>
            <a:off x="951235" y="4557726"/>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2" name="Google Shape;1022;p90"/>
          <p:cNvSpPr/>
          <p:nvPr/>
        </p:nvSpPr>
        <p:spPr>
          <a:xfrm rot="-5400000">
            <a:off x="2950907" y="2549598"/>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3" name="Google Shape;1023;p90"/>
          <p:cNvSpPr/>
          <p:nvPr/>
        </p:nvSpPr>
        <p:spPr>
          <a:xfrm rot="-5400000">
            <a:off x="590335" y="912312"/>
            <a:ext cx="7782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4" name="Google Shape;1024;p90"/>
          <p:cNvSpPr/>
          <p:nvPr/>
        </p:nvSpPr>
        <p:spPr>
          <a:xfrm rot="-5400000">
            <a:off x="-59465" y="3312402"/>
            <a:ext cx="2077800" cy="5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25" name="Google Shape;1025;p90"/>
          <p:cNvPicPr preferRelativeResize="0"/>
          <p:nvPr/>
        </p:nvPicPr>
        <p:blipFill rotWithShape="1">
          <a:blip r:embed="rId2">
            <a:alphaModFix/>
          </a:blip>
          <a:srcRect/>
          <a:stretch/>
        </p:blipFill>
        <p:spPr>
          <a:xfrm>
            <a:off x="791580" y="4317077"/>
            <a:ext cx="450015" cy="450015"/>
          </a:xfrm>
          <a:prstGeom prst="rect">
            <a:avLst/>
          </a:prstGeom>
          <a:noFill/>
          <a:ln>
            <a:noFill/>
          </a:ln>
        </p:spPr>
      </p:pic>
      <p:pic>
        <p:nvPicPr>
          <p:cNvPr id="1026" name="Google Shape;1026;p90" descr="A picture containing shape&#10;&#10;Description automatically generated"/>
          <p:cNvPicPr preferRelativeResize="0"/>
          <p:nvPr/>
        </p:nvPicPr>
        <p:blipFill rotWithShape="1">
          <a:blip r:embed="rId3">
            <a:alphaModFix/>
          </a:blip>
          <a:srcRect/>
          <a:stretch/>
        </p:blipFill>
        <p:spPr>
          <a:xfrm>
            <a:off x="6167367" y="370732"/>
            <a:ext cx="2735355" cy="115530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in 1 + Visuel">
  <p:cSld name="Fin 1 + Visuel">
    <p:spTree>
      <p:nvGrpSpPr>
        <p:cNvPr id="1" name="Shape 1027"/>
        <p:cNvGrpSpPr/>
        <p:nvPr/>
      </p:nvGrpSpPr>
      <p:grpSpPr>
        <a:xfrm>
          <a:off x="0" y="0"/>
          <a:ext cx="0" cy="0"/>
          <a:chOff x="0" y="0"/>
          <a:chExt cx="0" cy="0"/>
        </a:xfrm>
      </p:grpSpPr>
      <p:sp>
        <p:nvSpPr>
          <p:cNvPr id="1028" name="Google Shape;1028;p9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9" name="Google Shape;1029;p91"/>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0" name="Google Shape;1030;p91"/>
          <p:cNvSpPr txBox="1"/>
          <p:nvPr/>
        </p:nvSpPr>
        <p:spPr>
          <a:xfrm>
            <a:off x="823460" y="1002553"/>
            <a:ext cx="35490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fr" sz="4500" b="0" i="0" u="none" strike="noStrike" cap="none">
                <a:solidFill>
                  <a:schemeClr val="lt1"/>
                </a:solidFill>
                <a:latin typeface="Raleway Thin"/>
                <a:ea typeface="Raleway Thin"/>
                <a:cs typeface="Raleway Thin"/>
                <a:sym typeface="Raleway Thin"/>
              </a:rPr>
              <a:t>MERCI !</a:t>
            </a:r>
            <a:endParaRPr sz="4500" b="0" i="0" u="none" strike="noStrike" cap="none">
              <a:solidFill>
                <a:schemeClr val="lt1"/>
              </a:solidFill>
              <a:latin typeface="Raleway Thin"/>
              <a:ea typeface="Raleway Thin"/>
              <a:cs typeface="Raleway Thin"/>
              <a:sym typeface="Raleway Thin"/>
            </a:endParaRPr>
          </a:p>
        </p:txBody>
      </p:sp>
      <p:sp>
        <p:nvSpPr>
          <p:cNvPr id="1031" name="Google Shape;1031;p91"/>
          <p:cNvSpPr txBox="1"/>
          <p:nvPr/>
        </p:nvSpPr>
        <p:spPr>
          <a:xfrm>
            <a:off x="1280236" y="2463738"/>
            <a:ext cx="3411900" cy="1491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POUR</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VOTRE</a:t>
            </a:r>
            <a:endParaRPr sz="1100" b="0" i="0" u="none" strike="noStrike" cap="none">
              <a:solidFill>
                <a:srgbClr val="000000"/>
              </a:solidFill>
              <a:latin typeface="Raleway Thin"/>
              <a:ea typeface="Raleway Thin"/>
              <a:cs typeface="Raleway Thin"/>
              <a:sym typeface="Raleway Thin"/>
            </a:endParaRPr>
          </a:p>
          <a:p>
            <a:pPr marL="0" marR="0" lvl="0" indent="0" algn="l" rtl="0">
              <a:lnSpc>
                <a:spcPct val="100000"/>
              </a:lnSpc>
              <a:spcBef>
                <a:spcPts val="0"/>
              </a:spcBef>
              <a:spcAft>
                <a:spcPts val="0"/>
              </a:spcAft>
              <a:buClr>
                <a:srgbClr val="000000"/>
              </a:buClr>
              <a:buSzPts val="3000"/>
              <a:buFont typeface="Arial"/>
              <a:buNone/>
            </a:pPr>
            <a:r>
              <a:rPr lang="fr" sz="3000" b="0" i="0" u="none" strike="noStrike" cap="none">
                <a:solidFill>
                  <a:schemeClr val="lt1"/>
                </a:solidFill>
                <a:latin typeface="Raleway Thin"/>
                <a:ea typeface="Raleway Thin"/>
                <a:cs typeface="Raleway Thin"/>
                <a:sym typeface="Raleway Thin"/>
              </a:rPr>
              <a:t>ATTENTION</a:t>
            </a:r>
            <a:endParaRPr sz="1100" b="0" i="0" u="none" strike="noStrike" cap="none">
              <a:solidFill>
                <a:srgbClr val="000000"/>
              </a:solidFill>
              <a:latin typeface="Raleway Thin"/>
              <a:ea typeface="Raleway Thin"/>
              <a:cs typeface="Raleway Thin"/>
              <a:sym typeface="Raleway Thin"/>
            </a:endParaRPr>
          </a:p>
        </p:txBody>
      </p:sp>
      <p:grpSp>
        <p:nvGrpSpPr>
          <p:cNvPr id="1032" name="Google Shape;1032;p91"/>
          <p:cNvGrpSpPr/>
          <p:nvPr/>
        </p:nvGrpSpPr>
        <p:grpSpPr>
          <a:xfrm>
            <a:off x="791580" y="551298"/>
            <a:ext cx="4210105" cy="4215794"/>
            <a:chOff x="1055440" y="735064"/>
            <a:chExt cx="5613474" cy="5621059"/>
          </a:xfrm>
        </p:grpSpPr>
        <p:sp>
          <p:nvSpPr>
            <p:cNvPr id="1033" name="Google Shape;1033;p91"/>
            <p:cNvSpPr/>
            <p:nvPr/>
          </p:nvSpPr>
          <p:spPr>
            <a:xfrm>
              <a:off x="1268314" y="7350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4" name="Google Shape;1034;p91"/>
            <p:cNvSpPr/>
            <p:nvPr/>
          </p:nvSpPr>
          <p:spPr>
            <a:xfrm>
              <a:off x="1268314" y="6076968"/>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5" name="Google Shape;1035;p91"/>
            <p:cNvSpPr/>
            <p:nvPr/>
          </p:nvSpPr>
          <p:spPr>
            <a:xfrm rot="-5400000">
              <a:off x="3931641" y="3399364"/>
              <a:ext cx="5400600" cy="7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6" name="Google Shape;1036;p91"/>
            <p:cNvSpPr/>
            <p:nvPr/>
          </p:nvSpPr>
          <p:spPr>
            <a:xfrm rot="-5400000">
              <a:off x="787113" y="1216316"/>
              <a:ext cx="10377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7" name="Google Shape;1037;p91"/>
            <p:cNvSpPr/>
            <p:nvPr/>
          </p:nvSpPr>
          <p:spPr>
            <a:xfrm rot="-5400000">
              <a:off x="-79287" y="4416436"/>
              <a:ext cx="2770500" cy="75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38" name="Google Shape;1038;p91"/>
            <p:cNvPicPr preferRelativeResize="0"/>
            <p:nvPr/>
          </p:nvPicPr>
          <p:blipFill rotWithShape="1">
            <a:blip r:embed="rId2">
              <a:alphaModFix/>
            </a:blip>
            <a:srcRect/>
            <a:stretch/>
          </p:blipFill>
          <p:spPr>
            <a:xfrm>
              <a:off x="1055440" y="5756103"/>
              <a:ext cx="600020" cy="600020"/>
            </a:xfrm>
            <a:prstGeom prst="rect">
              <a:avLst/>
            </a:prstGeom>
            <a:noFill/>
            <a:ln>
              <a:noFill/>
            </a:ln>
          </p:spPr>
        </p:pic>
      </p:grpSp>
      <p:pic>
        <p:nvPicPr>
          <p:cNvPr id="1039" name="Google Shape;1039;p91" descr="A picture containing shape&#10;&#10;Description automatically generated"/>
          <p:cNvPicPr preferRelativeResize="0"/>
          <p:nvPr/>
        </p:nvPicPr>
        <p:blipFill rotWithShape="1">
          <a:blip r:embed="rId3">
            <a:alphaModFix/>
          </a:blip>
          <a:srcRect/>
          <a:stretch/>
        </p:blipFill>
        <p:spPr>
          <a:xfrm>
            <a:off x="6167367" y="370732"/>
            <a:ext cx="2735355" cy="115530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in 2 + Visuel">
  <p:cSld name="Fin 2 + Visuel">
    <p:spTree>
      <p:nvGrpSpPr>
        <p:cNvPr id="1" name="Shape 1040"/>
        <p:cNvGrpSpPr/>
        <p:nvPr/>
      </p:nvGrpSpPr>
      <p:grpSpPr>
        <a:xfrm>
          <a:off x="0" y="0"/>
          <a:ext cx="0" cy="0"/>
          <a:chOff x="0" y="0"/>
          <a:chExt cx="0" cy="0"/>
        </a:xfrm>
      </p:grpSpPr>
      <p:sp>
        <p:nvSpPr>
          <p:cNvPr id="1041" name="Google Shape;1041;p9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2" name="Google Shape;1042;p92"/>
          <p:cNvSpPr/>
          <p:nvPr/>
        </p:nvSpPr>
        <p:spPr>
          <a:xfrm>
            <a:off x="-791" y="-2"/>
            <a:ext cx="59091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043" name="Google Shape;1043;p92"/>
          <p:cNvGrpSpPr/>
          <p:nvPr/>
        </p:nvGrpSpPr>
        <p:grpSpPr>
          <a:xfrm>
            <a:off x="1023199" y="681503"/>
            <a:ext cx="3860848" cy="3860848"/>
            <a:chOff x="1241417" y="500098"/>
            <a:chExt cx="5484938" cy="5484938"/>
          </a:xfrm>
        </p:grpSpPr>
        <p:grpSp>
          <p:nvGrpSpPr>
            <p:cNvPr id="1044" name="Google Shape;1044;p92"/>
            <p:cNvGrpSpPr/>
            <p:nvPr/>
          </p:nvGrpSpPr>
          <p:grpSpPr>
            <a:xfrm>
              <a:off x="1253781" y="500098"/>
              <a:ext cx="5472435" cy="5484938"/>
              <a:chOff x="1253781" y="500098"/>
              <a:chExt cx="5472435" cy="5484938"/>
            </a:xfrm>
          </p:grpSpPr>
          <p:grpSp>
            <p:nvGrpSpPr>
              <p:cNvPr id="1045" name="Google Shape;1045;p92"/>
              <p:cNvGrpSpPr/>
              <p:nvPr/>
            </p:nvGrpSpPr>
            <p:grpSpPr>
              <a:xfrm>
                <a:off x="1253781" y="500098"/>
                <a:ext cx="1085076" cy="1085168"/>
                <a:chOff x="2749181" y="1213485"/>
                <a:chExt cx="988500" cy="988583"/>
              </a:xfrm>
            </p:grpSpPr>
            <p:sp>
              <p:nvSpPr>
                <p:cNvPr id="1046" name="Google Shape;1046;p9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7" name="Google Shape;1047;p9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048" name="Google Shape;1048;p92"/>
              <p:cNvGrpSpPr/>
              <p:nvPr/>
            </p:nvGrpSpPr>
            <p:grpSpPr>
              <a:xfrm rot="10800000">
                <a:off x="5641139" y="4899868"/>
                <a:ext cx="1085076" cy="1085168"/>
                <a:chOff x="2749181" y="1213485"/>
                <a:chExt cx="988500" cy="988583"/>
              </a:xfrm>
            </p:grpSpPr>
            <p:sp>
              <p:nvSpPr>
                <p:cNvPr id="1049" name="Google Shape;1049;p9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0" name="Google Shape;1050;p9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1051" name="Google Shape;1051;p92"/>
            <p:cNvGrpSpPr/>
            <p:nvPr/>
          </p:nvGrpSpPr>
          <p:grpSpPr>
            <a:xfrm rot="-5400000">
              <a:off x="1247669" y="500098"/>
              <a:ext cx="5472435" cy="5484938"/>
              <a:chOff x="1253781" y="500098"/>
              <a:chExt cx="5472435" cy="5484938"/>
            </a:xfrm>
          </p:grpSpPr>
          <p:grpSp>
            <p:nvGrpSpPr>
              <p:cNvPr id="1052" name="Google Shape;1052;p92"/>
              <p:cNvGrpSpPr/>
              <p:nvPr/>
            </p:nvGrpSpPr>
            <p:grpSpPr>
              <a:xfrm>
                <a:off x="1253781" y="500098"/>
                <a:ext cx="1085076" cy="1085168"/>
                <a:chOff x="2749181" y="1213485"/>
                <a:chExt cx="988500" cy="988583"/>
              </a:xfrm>
            </p:grpSpPr>
            <p:sp>
              <p:nvSpPr>
                <p:cNvPr id="1053" name="Google Shape;1053;p9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4" name="Google Shape;1054;p9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055" name="Google Shape;1055;p92"/>
              <p:cNvGrpSpPr/>
              <p:nvPr/>
            </p:nvGrpSpPr>
            <p:grpSpPr>
              <a:xfrm rot="10800000">
                <a:off x="5641139" y="4899868"/>
                <a:ext cx="1085076" cy="1085168"/>
                <a:chOff x="2749181" y="1213485"/>
                <a:chExt cx="988500" cy="988583"/>
              </a:xfrm>
            </p:grpSpPr>
            <p:sp>
              <p:nvSpPr>
                <p:cNvPr id="1056" name="Google Shape;1056;p92"/>
                <p:cNvSpPr/>
                <p:nvPr/>
              </p:nvSpPr>
              <p:spPr>
                <a:xfrm>
                  <a:off x="2749181" y="1213568"/>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7" name="Google Shape;1057;p92"/>
                <p:cNvSpPr/>
                <p:nvPr/>
              </p:nvSpPr>
              <p:spPr>
                <a:xfrm rot="-5400000">
                  <a:off x="3158681" y="803985"/>
                  <a:ext cx="169500" cy="988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sp>
        <p:nvSpPr>
          <p:cNvPr id="1058" name="Google Shape;1058;p92"/>
          <p:cNvSpPr txBox="1">
            <a:spLocks noGrp="1"/>
          </p:cNvSpPr>
          <p:nvPr>
            <p:ph type="body" idx="1"/>
          </p:nvPr>
        </p:nvSpPr>
        <p:spPr>
          <a:xfrm>
            <a:off x="6224467" y="2643966"/>
            <a:ext cx="2722200" cy="1980000"/>
          </a:xfrm>
          <a:prstGeom prst="rect">
            <a:avLst/>
          </a:prstGeom>
          <a:noFill/>
          <a:ln>
            <a:noFill/>
          </a:ln>
        </p:spPr>
        <p:txBody>
          <a:bodyPr spcFirstLastPara="1" wrap="square" lIns="68575" tIns="0" rIns="68575" bIns="34275" anchor="b" anchorCtr="0">
            <a:noAutofit/>
          </a:bodyPr>
          <a:lstStyle>
            <a:lvl1pPr marL="457200" marR="0" lvl="0" indent="-393700" algn="l" rtl="0">
              <a:lnSpc>
                <a:spcPct val="100000"/>
              </a:lnSpc>
              <a:spcBef>
                <a:spcPts val="0"/>
              </a:spcBef>
              <a:spcAft>
                <a:spcPts val="0"/>
              </a:spcAft>
              <a:buClr>
                <a:schemeClr val="accent3"/>
              </a:buClr>
              <a:buSzPts val="2600"/>
              <a:buFont typeface="Raleway Thin"/>
              <a:buChar char="​"/>
              <a:defRPr sz="2600" b="0" i="0" u="none" strike="noStrike">
                <a:solidFill>
                  <a:schemeClr val="accent3"/>
                </a:solidFill>
                <a:latin typeface="Raleway Thin"/>
                <a:ea typeface="Raleway Thin"/>
                <a:cs typeface="Raleway Thin"/>
                <a:sym typeface="Raleway Thin"/>
              </a:defRPr>
            </a:lvl1pPr>
            <a:lvl2pPr marL="914400" lvl="1" indent="-298450" algn="l" rtl="0">
              <a:lnSpc>
                <a:spcPct val="100000"/>
              </a:lnSpc>
              <a:spcBef>
                <a:spcPts val="2300"/>
              </a:spcBef>
              <a:spcAft>
                <a:spcPts val="0"/>
              </a:spcAft>
              <a:buClr>
                <a:schemeClr val="accent3"/>
              </a:buClr>
              <a:buSzPts val="1100"/>
              <a:buChar char="​"/>
              <a:defRPr sz="1100">
                <a:solidFill>
                  <a:schemeClr val="accent3"/>
                </a:solidFill>
              </a:defRPr>
            </a:lvl2pPr>
            <a:lvl3pPr marL="1371600" lvl="2" indent="-228600" algn="l" rtl="0">
              <a:lnSpc>
                <a:spcPct val="100000"/>
              </a:lnSpc>
              <a:spcBef>
                <a:spcPts val="1400"/>
              </a:spcBef>
              <a:spcAft>
                <a:spcPts val="0"/>
              </a:spcAft>
              <a:buSzPts val="1200"/>
              <a:buNone/>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90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059" name="Google Shape;1059;p92" descr="A picture containing shape&#10;&#10;Description automatically generated"/>
          <p:cNvPicPr preferRelativeResize="0"/>
          <p:nvPr/>
        </p:nvPicPr>
        <p:blipFill rotWithShape="1">
          <a:blip r:embed="rId2">
            <a:alphaModFix/>
          </a:blip>
          <a:srcRect/>
          <a:stretch/>
        </p:blipFill>
        <p:spPr>
          <a:xfrm>
            <a:off x="6167367" y="370732"/>
            <a:ext cx="2735355" cy="115530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uverture 1">
  <p:cSld name="Couverture 1">
    <p:spTree>
      <p:nvGrpSpPr>
        <p:cNvPr id="1" name="Shape 1060"/>
        <p:cNvGrpSpPr/>
        <p:nvPr/>
      </p:nvGrpSpPr>
      <p:grpSpPr>
        <a:xfrm>
          <a:off x="0" y="0"/>
          <a:ext cx="0" cy="0"/>
          <a:chOff x="0" y="0"/>
          <a:chExt cx="0" cy="0"/>
        </a:xfrm>
      </p:grpSpPr>
      <p:sp>
        <p:nvSpPr>
          <p:cNvPr id="1061" name="Google Shape;1061;p93"/>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2" name="Google Shape;1062;p93"/>
          <p:cNvSpPr/>
          <p:nvPr/>
        </p:nvSpPr>
        <p:spPr>
          <a:xfrm>
            <a:off x="-3592" y="0"/>
            <a:ext cx="9144000" cy="5143500"/>
          </a:xfrm>
          <a:prstGeom prst="rect">
            <a:avLst/>
          </a:prstGeom>
          <a:solidFill>
            <a:schemeClr val="accent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63" name="Google Shape;1063;p93"/>
          <p:cNvSpPr/>
          <p:nvPr/>
        </p:nvSpPr>
        <p:spPr>
          <a:xfrm>
            <a:off x="6314185" y="0"/>
            <a:ext cx="2843700" cy="1523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4" name="Google Shape;1064;p93"/>
          <p:cNvSpPr txBox="1"/>
          <p:nvPr/>
        </p:nvSpPr>
        <p:spPr>
          <a:xfrm>
            <a:off x="499424" y="929352"/>
            <a:ext cx="3749100" cy="3041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 sz="3200" b="0" i="0" u="none" strike="noStrike" cap="none">
                <a:solidFill>
                  <a:schemeClr val="lt1"/>
                </a:solidFill>
                <a:latin typeface="Raleway Thin"/>
                <a:ea typeface="Raleway Thin"/>
                <a:cs typeface="Raleway Thin"/>
                <a:sym typeface="Raleway Thin"/>
              </a:rPr>
              <a:t>TITRE DE PAGE</a:t>
            </a:r>
            <a:endParaRPr sz="3200" b="0" i="0" u="none" strike="noStrike" cap="none">
              <a:solidFill>
                <a:schemeClr val="lt1"/>
              </a:solidFill>
              <a:latin typeface="Raleway Thin"/>
              <a:ea typeface="Raleway Thin"/>
              <a:cs typeface="Raleway Thin"/>
              <a:sym typeface="Raleway Thin"/>
            </a:endParaRPr>
          </a:p>
        </p:txBody>
      </p:sp>
      <p:sp>
        <p:nvSpPr>
          <p:cNvPr id="1065" name="Google Shape;1065;p93"/>
          <p:cNvSpPr/>
          <p:nvPr/>
        </p:nvSpPr>
        <p:spPr>
          <a:xfrm>
            <a:off x="629562" y="548857"/>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6" name="Google Shape;1066;p93"/>
          <p:cNvSpPr/>
          <p:nvPr/>
        </p:nvSpPr>
        <p:spPr>
          <a:xfrm>
            <a:off x="629562" y="4552950"/>
            <a:ext cx="40506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7" name="Google Shape;1067;p93"/>
          <p:cNvSpPr/>
          <p:nvPr/>
        </p:nvSpPr>
        <p:spPr>
          <a:xfrm rot="-5400000">
            <a:off x="2627132" y="2544825"/>
            <a:ext cx="40503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8" name="Google Shape;1068;p93"/>
          <p:cNvSpPr/>
          <p:nvPr/>
        </p:nvSpPr>
        <p:spPr>
          <a:xfrm rot="-5400000">
            <a:off x="89563" y="3880234"/>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9" name="Google Shape;1069;p93"/>
          <p:cNvSpPr/>
          <p:nvPr/>
        </p:nvSpPr>
        <p:spPr>
          <a:xfrm rot="-5400000">
            <a:off x="89565" y="1099706"/>
            <a:ext cx="1134000" cy="54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70" name="Google Shape;1070;p93"/>
          <p:cNvPicPr preferRelativeResize="0"/>
          <p:nvPr/>
        </p:nvPicPr>
        <p:blipFill rotWithShape="1">
          <a:blip r:embed="rId2">
            <a:alphaModFix/>
          </a:blip>
          <a:srcRect/>
          <a:stretch/>
        </p:blipFill>
        <p:spPr>
          <a:xfrm>
            <a:off x="469906" y="4312301"/>
            <a:ext cx="450015" cy="450015"/>
          </a:xfrm>
          <a:prstGeom prst="rect">
            <a:avLst/>
          </a:prstGeom>
          <a:noFill/>
          <a:ln>
            <a:noFill/>
          </a:ln>
        </p:spPr>
      </p:pic>
      <p:pic>
        <p:nvPicPr>
          <p:cNvPr id="1071" name="Google Shape;1071;p93" descr="A picture containing shape&#10;&#10;Description automatically generated"/>
          <p:cNvPicPr preferRelativeResize="0"/>
          <p:nvPr/>
        </p:nvPicPr>
        <p:blipFill rotWithShape="1">
          <a:blip r:embed="rId3">
            <a:alphaModFix/>
          </a:blip>
          <a:srcRect/>
          <a:stretch/>
        </p:blipFill>
        <p:spPr>
          <a:xfrm>
            <a:off x="6643599" y="257545"/>
            <a:ext cx="2237428" cy="945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image" Target="../media/image1.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image" Target="../media/image9.pn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52" name="Google Shape;52;p13"/>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Raleway Thin"/>
              <a:buNone/>
              <a:defRPr sz="2000" b="0" i="0" u="none" strike="noStrike" cap="none">
                <a:solidFill>
                  <a:schemeClr val="accent3"/>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2pPr>
            <a:lvl3pPr marR="0" lvl="2"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3pPr>
            <a:lvl4pPr marR="0" lvl="3"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4pPr>
            <a:lvl5pPr marR="0" lvl="4"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5pPr>
            <a:lvl6pPr marR="0" lvl="5"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6pPr>
            <a:lvl7pPr marR="0" lvl="6"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7pPr>
            <a:lvl8pPr marR="0" lvl="7"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8pPr>
            <a:lvl9pPr marR="0" lvl="8"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9pPr>
          </a:lstStyle>
          <a:p>
            <a:endParaRPr/>
          </a:p>
        </p:txBody>
      </p:sp>
      <p:sp>
        <p:nvSpPr>
          <p:cNvPr id="54" name="Google Shape;54;p13"/>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1"/>
              </a:buClr>
              <a:buSzPts val="12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04800" algn="l" rtl="0">
              <a:lnSpc>
                <a:spcPct val="100000"/>
              </a:lnSpc>
              <a:spcBef>
                <a:spcPts val="14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04800" algn="l" rtl="0">
              <a:lnSpc>
                <a:spcPct val="100000"/>
              </a:lnSpc>
              <a:spcBef>
                <a:spcPts val="5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endParaRPr/>
          </a:p>
        </p:txBody>
      </p:sp>
      <p:grpSp>
        <p:nvGrpSpPr>
          <p:cNvPr id="55" name="Google Shape;55;p13"/>
          <p:cNvGrpSpPr/>
          <p:nvPr/>
        </p:nvGrpSpPr>
        <p:grpSpPr>
          <a:xfrm>
            <a:off x="245904" y="4495605"/>
            <a:ext cx="398475" cy="398475"/>
            <a:chOff x="378383" y="5978023"/>
            <a:chExt cx="531300" cy="531300"/>
          </a:xfrm>
        </p:grpSpPr>
        <p:sp>
          <p:nvSpPr>
            <p:cNvPr id="56" name="Google Shape;56;p13"/>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57" name="Google Shape;57;p13"/>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58" name="Google Shape;58;p13"/>
          <p:cNvCxnSpPr>
            <a:stCxn id="52" idx="3"/>
          </p:cNvCxnSpPr>
          <p:nvPr/>
        </p:nvCxnSpPr>
        <p:spPr>
          <a:xfrm>
            <a:off x="1277536" y="4848665"/>
            <a:ext cx="5870100" cy="33000"/>
          </a:xfrm>
          <a:prstGeom prst="straightConnector1">
            <a:avLst/>
          </a:prstGeom>
          <a:noFill/>
          <a:ln w="19050" cap="flat" cmpd="sng">
            <a:solidFill>
              <a:schemeClr val="accent3"/>
            </a:solidFill>
            <a:prstDash val="solid"/>
            <a:round/>
            <a:headEnd type="none" w="sm" len="sm"/>
            <a:tailEnd type="none" w="sm" len="sm"/>
          </a:ln>
        </p:spPr>
      </p:cxnSp>
      <p:cxnSp>
        <p:nvCxnSpPr>
          <p:cNvPr id="59" name="Google Shape;59;p13"/>
          <p:cNvCxnSpPr/>
          <p:nvPr/>
        </p:nvCxnSpPr>
        <p:spPr>
          <a:xfrm>
            <a:off x="8821997" y="1437624"/>
            <a:ext cx="0" cy="594000"/>
          </a:xfrm>
          <a:prstGeom prst="straightConnector1">
            <a:avLst/>
          </a:prstGeom>
          <a:noFill/>
          <a:ln w="9525" cap="flat" cmpd="sng">
            <a:solidFill>
              <a:schemeClr val="lt1"/>
            </a:solidFill>
            <a:prstDash val="solid"/>
            <a:round/>
            <a:headEnd type="none" w="sm" len="sm"/>
            <a:tailEnd type="none" w="sm" len="sm"/>
          </a:ln>
        </p:spPr>
      </p:cxnSp>
      <p:pic>
        <p:nvPicPr>
          <p:cNvPr id="60" name="Google Shape;60;p13"/>
          <p:cNvPicPr preferRelativeResize="0"/>
          <p:nvPr/>
        </p:nvPicPr>
        <p:blipFill rotWithShape="1">
          <a:blip r:embed="rId28">
            <a:alphaModFix/>
          </a:blip>
          <a:srcRect t="6814" b="6814"/>
          <a:stretch/>
        </p:blipFill>
        <p:spPr>
          <a:xfrm>
            <a:off x="7348069" y="4310738"/>
            <a:ext cx="1485900" cy="5619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09">
          <p15:clr>
            <a:srgbClr val="F26B43"/>
          </p15:clr>
        </p15:guide>
        <p15:guide id="2" pos="3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4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392" name="Google Shape;392;p40"/>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93" name="Google Shape;393;p4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Raleway Thin"/>
              <a:buNone/>
              <a:defRPr sz="2000" b="0" i="0" u="none" strike="noStrike" cap="none">
                <a:solidFill>
                  <a:schemeClr val="accent3"/>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2pPr>
            <a:lvl3pPr marR="0" lvl="2"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3pPr>
            <a:lvl4pPr marR="0" lvl="3"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4pPr>
            <a:lvl5pPr marR="0" lvl="4"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5pPr>
            <a:lvl6pPr marR="0" lvl="5"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6pPr>
            <a:lvl7pPr marR="0" lvl="6"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7pPr>
            <a:lvl8pPr marR="0" lvl="7"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8pPr>
            <a:lvl9pPr marR="0" lvl="8"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9pPr>
          </a:lstStyle>
          <a:p>
            <a:endParaRPr/>
          </a:p>
        </p:txBody>
      </p:sp>
      <p:sp>
        <p:nvSpPr>
          <p:cNvPr id="394" name="Google Shape;394;p40"/>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1"/>
              </a:buClr>
              <a:buSzPts val="12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04800" algn="l" rtl="0">
              <a:lnSpc>
                <a:spcPct val="100000"/>
              </a:lnSpc>
              <a:spcBef>
                <a:spcPts val="14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04800" algn="l" rtl="0">
              <a:lnSpc>
                <a:spcPct val="100000"/>
              </a:lnSpc>
              <a:spcBef>
                <a:spcPts val="5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endParaRPr/>
          </a:p>
        </p:txBody>
      </p:sp>
      <p:grpSp>
        <p:nvGrpSpPr>
          <p:cNvPr id="395" name="Google Shape;395;p40"/>
          <p:cNvGrpSpPr/>
          <p:nvPr/>
        </p:nvGrpSpPr>
        <p:grpSpPr>
          <a:xfrm>
            <a:off x="245904" y="4495605"/>
            <a:ext cx="398475" cy="398475"/>
            <a:chOff x="378383" y="5978023"/>
            <a:chExt cx="531300" cy="531300"/>
          </a:xfrm>
        </p:grpSpPr>
        <p:sp>
          <p:nvSpPr>
            <p:cNvPr id="396" name="Google Shape;396;p40"/>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97" name="Google Shape;397;p40"/>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398" name="Google Shape;398;p40"/>
          <p:cNvCxnSpPr>
            <a:stCxn id="392" idx="3"/>
          </p:cNvCxnSpPr>
          <p:nvPr/>
        </p:nvCxnSpPr>
        <p:spPr>
          <a:xfrm>
            <a:off x="1277536" y="4848665"/>
            <a:ext cx="5870100" cy="33000"/>
          </a:xfrm>
          <a:prstGeom prst="straightConnector1">
            <a:avLst/>
          </a:prstGeom>
          <a:noFill/>
          <a:ln w="19050" cap="flat" cmpd="sng">
            <a:solidFill>
              <a:schemeClr val="accent3"/>
            </a:solidFill>
            <a:prstDash val="solid"/>
            <a:round/>
            <a:headEnd type="none" w="sm" len="sm"/>
            <a:tailEnd type="none" w="sm" len="sm"/>
          </a:ln>
        </p:spPr>
      </p:cxnSp>
      <p:cxnSp>
        <p:nvCxnSpPr>
          <p:cNvPr id="399" name="Google Shape;399;p40"/>
          <p:cNvCxnSpPr/>
          <p:nvPr/>
        </p:nvCxnSpPr>
        <p:spPr>
          <a:xfrm>
            <a:off x="8821997" y="1437624"/>
            <a:ext cx="0" cy="594000"/>
          </a:xfrm>
          <a:prstGeom prst="straightConnector1">
            <a:avLst/>
          </a:prstGeom>
          <a:noFill/>
          <a:ln w="9525" cap="flat" cmpd="sng">
            <a:solidFill>
              <a:schemeClr val="lt1"/>
            </a:solidFill>
            <a:prstDash val="solid"/>
            <a:round/>
            <a:headEnd type="none" w="sm" len="sm"/>
            <a:tailEnd type="none" w="sm" len="sm"/>
          </a:ln>
        </p:spPr>
      </p:cxnSp>
      <p:pic>
        <p:nvPicPr>
          <p:cNvPr id="400" name="Google Shape;400;p40"/>
          <p:cNvPicPr preferRelativeResize="0"/>
          <p:nvPr/>
        </p:nvPicPr>
        <p:blipFill rotWithShape="1">
          <a:blip r:embed="rId28">
            <a:alphaModFix/>
          </a:blip>
          <a:srcRect t="6814" b="6814"/>
          <a:stretch/>
        </p:blipFill>
        <p:spPr>
          <a:xfrm>
            <a:off x="7348069" y="4310738"/>
            <a:ext cx="1485900" cy="5619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09">
          <p15:clr>
            <a:srgbClr val="F26B43"/>
          </p15:clr>
        </p15:guide>
        <p15:guide id="2" pos="3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0"/>
        <p:cNvGrpSpPr/>
        <p:nvPr/>
      </p:nvGrpSpPr>
      <p:grpSpPr>
        <a:xfrm>
          <a:off x="0" y="0"/>
          <a:ext cx="0" cy="0"/>
          <a:chOff x="0" y="0"/>
          <a:chExt cx="0" cy="0"/>
        </a:xfrm>
      </p:grpSpPr>
      <p:sp>
        <p:nvSpPr>
          <p:cNvPr id="731" name="Google Shape;731;p6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lvl1pPr marL="12700" marR="0" lvl="0"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1pPr>
            <a:lvl2pPr marL="12700" marR="0" lvl="1"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2pPr>
            <a:lvl3pPr marL="12700" marR="0" lvl="2"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3pPr>
            <a:lvl4pPr marL="12700" marR="0" lvl="3"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4pPr>
            <a:lvl5pPr marL="12700" marR="0" lvl="4"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5pPr>
            <a:lvl6pPr marL="12700" marR="0" lvl="5"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6pPr>
            <a:lvl7pPr marL="12700" marR="0" lvl="6"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7pPr>
            <a:lvl8pPr marL="12700" marR="0" lvl="7"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8pPr>
            <a:lvl9pPr marL="12700" marR="0" lvl="8" indent="0" algn="r" rtl="0">
              <a:lnSpc>
                <a:spcPct val="109083"/>
              </a:lnSpc>
              <a:spcBef>
                <a:spcPts val="0"/>
              </a:spcBef>
              <a:spcAft>
                <a:spcPts val="0"/>
              </a:spcAft>
              <a:buClr>
                <a:srgbClr val="000000"/>
              </a:buClr>
              <a:buSzPts val="900"/>
              <a:buFont typeface="Arial"/>
              <a:buNone/>
              <a:defRPr sz="900" b="1" i="0" u="none" strike="noStrike" cap="none">
                <a:solidFill>
                  <a:srgbClr val="FF0000"/>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fr"/>
              <a:t>‹N°›</a:t>
            </a:fld>
            <a:endParaRPr/>
          </a:p>
        </p:txBody>
      </p:sp>
      <p:sp>
        <p:nvSpPr>
          <p:cNvPr id="732" name="Google Shape;732;p67"/>
          <p:cNvSpPr txBox="1">
            <a:spLocks noGrp="1"/>
          </p:cNvSpPr>
          <p:nvPr>
            <p:ph type="dt" idx="10"/>
          </p:nvPr>
        </p:nvSpPr>
        <p:spPr>
          <a:xfrm>
            <a:off x="786436" y="4789715"/>
            <a:ext cx="491100" cy="11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33" name="Google Shape;733;p67"/>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Raleway Thin"/>
              <a:buNone/>
              <a:defRPr sz="2000" b="0" i="0" u="none" strike="noStrike" cap="none">
                <a:solidFill>
                  <a:schemeClr val="accent3"/>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2pPr>
            <a:lvl3pPr marR="0" lvl="2"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3pPr>
            <a:lvl4pPr marR="0" lvl="3"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4pPr>
            <a:lvl5pPr marR="0" lvl="4"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5pPr>
            <a:lvl6pPr marR="0" lvl="5"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6pPr>
            <a:lvl7pPr marR="0" lvl="6"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7pPr>
            <a:lvl8pPr marR="0" lvl="7"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8pPr>
            <a:lvl9pPr marR="0" lvl="8" algn="l" rtl="0">
              <a:lnSpc>
                <a:spcPct val="100000"/>
              </a:lnSpc>
              <a:spcBef>
                <a:spcPts val="0"/>
              </a:spcBef>
              <a:spcAft>
                <a:spcPts val="0"/>
              </a:spcAft>
              <a:buClr>
                <a:srgbClr val="000000"/>
              </a:buClr>
              <a:buSzPts val="1100"/>
              <a:buFont typeface="Raleway Thin"/>
              <a:buNone/>
              <a:defRPr sz="1400" b="0" i="0" u="none" strike="noStrike" cap="none">
                <a:solidFill>
                  <a:srgbClr val="000000"/>
                </a:solidFill>
                <a:latin typeface="Raleway Thin"/>
                <a:ea typeface="Raleway Thin"/>
                <a:cs typeface="Raleway Thin"/>
                <a:sym typeface="Raleway Thin"/>
              </a:defRPr>
            </a:lvl9pPr>
          </a:lstStyle>
          <a:p>
            <a:endParaRPr/>
          </a:p>
        </p:txBody>
      </p:sp>
      <p:sp>
        <p:nvSpPr>
          <p:cNvPr id="734" name="Google Shape;734;p67"/>
          <p:cNvSpPr txBox="1">
            <a:spLocks noGrp="1"/>
          </p:cNvSpPr>
          <p:nvPr>
            <p:ph type="body" idx="1"/>
          </p:nvPr>
        </p:nvSpPr>
        <p:spPr>
          <a:xfrm>
            <a:off x="575556" y="1283497"/>
            <a:ext cx="7905900" cy="2814600"/>
          </a:xfrm>
          <a:prstGeom prst="rect">
            <a:avLst/>
          </a:prstGeom>
          <a:noFill/>
          <a:ln>
            <a:noFill/>
          </a:ln>
        </p:spPr>
        <p:txBody>
          <a:bodyPr spcFirstLastPara="1" wrap="square" lIns="68575" tIns="0" rIns="68575" bIns="34275" anchor="t" anchorCtr="0">
            <a:noAutofit/>
          </a:bodyPr>
          <a:lstStyle>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1"/>
              </a:buClr>
              <a:buSzPts val="12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04800" algn="l" rtl="0">
              <a:lnSpc>
                <a:spcPct val="100000"/>
              </a:lnSpc>
              <a:spcBef>
                <a:spcPts val="14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04800" algn="l" rtl="0">
              <a:lnSpc>
                <a:spcPct val="100000"/>
              </a:lnSpc>
              <a:spcBef>
                <a:spcPts val="500"/>
              </a:spcBef>
              <a:spcAft>
                <a:spcPts val="0"/>
              </a:spcAft>
              <a:buClr>
                <a:schemeClr val="accent3"/>
              </a:buClr>
              <a:buSzPts val="12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endParaRPr/>
          </a:p>
        </p:txBody>
      </p:sp>
      <p:grpSp>
        <p:nvGrpSpPr>
          <p:cNvPr id="735" name="Google Shape;735;p67"/>
          <p:cNvGrpSpPr/>
          <p:nvPr/>
        </p:nvGrpSpPr>
        <p:grpSpPr>
          <a:xfrm>
            <a:off x="245904" y="4495605"/>
            <a:ext cx="398475" cy="398475"/>
            <a:chOff x="378383" y="5978023"/>
            <a:chExt cx="531300" cy="531300"/>
          </a:xfrm>
        </p:grpSpPr>
        <p:sp>
          <p:nvSpPr>
            <p:cNvPr id="736" name="Google Shape;736;p67"/>
            <p:cNvSpPr/>
            <p:nvPr/>
          </p:nvSpPr>
          <p:spPr>
            <a:xfrm>
              <a:off x="378383" y="5978023"/>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737" name="Google Shape;737;p67"/>
            <p:cNvSpPr/>
            <p:nvPr/>
          </p:nvSpPr>
          <p:spPr>
            <a:xfrm rot="-5400000">
              <a:off x="536033" y="6135577"/>
              <a:ext cx="216000" cy="531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cxnSp>
        <p:nvCxnSpPr>
          <p:cNvPr id="738" name="Google Shape;738;p67"/>
          <p:cNvCxnSpPr>
            <a:stCxn id="732" idx="3"/>
          </p:cNvCxnSpPr>
          <p:nvPr/>
        </p:nvCxnSpPr>
        <p:spPr>
          <a:xfrm>
            <a:off x="1277536" y="4848665"/>
            <a:ext cx="5870100" cy="33000"/>
          </a:xfrm>
          <a:prstGeom prst="straightConnector1">
            <a:avLst/>
          </a:prstGeom>
          <a:noFill/>
          <a:ln w="19050" cap="flat" cmpd="sng">
            <a:solidFill>
              <a:schemeClr val="accent3"/>
            </a:solidFill>
            <a:prstDash val="solid"/>
            <a:round/>
            <a:headEnd type="none" w="sm" len="sm"/>
            <a:tailEnd type="none" w="sm" len="sm"/>
          </a:ln>
        </p:spPr>
      </p:cxnSp>
      <p:cxnSp>
        <p:nvCxnSpPr>
          <p:cNvPr id="739" name="Google Shape;739;p67"/>
          <p:cNvCxnSpPr/>
          <p:nvPr/>
        </p:nvCxnSpPr>
        <p:spPr>
          <a:xfrm>
            <a:off x="8821997" y="1437624"/>
            <a:ext cx="0" cy="594000"/>
          </a:xfrm>
          <a:prstGeom prst="straightConnector1">
            <a:avLst/>
          </a:prstGeom>
          <a:noFill/>
          <a:ln w="9525" cap="flat" cmpd="sng">
            <a:solidFill>
              <a:schemeClr val="lt1"/>
            </a:solidFill>
            <a:prstDash val="solid"/>
            <a:round/>
            <a:headEnd type="none" w="sm" len="sm"/>
            <a:tailEnd type="none" w="sm" len="sm"/>
          </a:ln>
        </p:spPr>
      </p:cxnSp>
      <p:pic>
        <p:nvPicPr>
          <p:cNvPr id="740" name="Google Shape;740;p67" descr="A picture containing shape&#10;&#10;Description automatically generated"/>
          <p:cNvPicPr preferRelativeResize="0"/>
          <p:nvPr/>
        </p:nvPicPr>
        <p:blipFill rotWithShape="1">
          <a:blip r:embed="rId28">
            <a:alphaModFix/>
          </a:blip>
          <a:srcRect/>
          <a:stretch/>
        </p:blipFill>
        <p:spPr>
          <a:xfrm>
            <a:off x="7147659" y="4310041"/>
            <a:ext cx="1775793" cy="750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09">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8" Type="http://schemas.openxmlformats.org/officeDocument/2006/relationships/hyperlink" Target="https://www.unicef.fr/article/en-france-des-milliers-d-enfants-la-rue-ou-dans-des-hebergements-precaires" TargetMode="External"/><Relationship Id="rId3" Type="http://schemas.openxmlformats.org/officeDocument/2006/relationships/hyperlink" Target="https://www.immigration.interieur.gouv.fr/Info-ressources/Actualites/Communiques/Statistiques-annuelles-en-matiere-d-immigration-d-asile-et-de-nationalite2" TargetMode="External"/><Relationship Id="rId7" Type="http://schemas.openxmlformats.org/officeDocument/2006/relationships/hyperlink" Target="https://www.defenseurdesdroits.fr/sites/default/files/atoms/files/ddd_rapport-les-mineurs-non-accompagnes-au-regard-du-droit_20220215.pdf"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hyperlink" Target="https://www.education.gouv.fr/la-scolarisation-des-eleves-allophones-nouvellement-arrives-et-des-enfants-issus-de-familles-4823" TargetMode="External"/><Relationship Id="rId5" Type="http://schemas.openxmlformats.org/officeDocument/2006/relationships/hyperlink" Target="https://www.ofpra.gouv.fr/libraries/pdf.js/web/viewer.html?file=/sites/default/files/2023-07/OFPRA_RA_2022_WEB%20-%20m%C3%A0j%2007.pdf" TargetMode="External"/><Relationship Id="rId4" Type="http://schemas.openxmlformats.org/officeDocument/2006/relationships/hyperlink" Target="https://www.justice.gouv.fr/documentation/ressources/rapports-dactivite-mission-nationale-mineurs-non-accompagn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21"/>
          <p:cNvSpPr txBox="1">
            <a:spLocks noGrp="1"/>
          </p:cNvSpPr>
          <p:nvPr>
            <p:ph type="body" idx="2"/>
          </p:nvPr>
        </p:nvSpPr>
        <p:spPr>
          <a:xfrm>
            <a:off x="3655125" y="3067354"/>
            <a:ext cx="4486800" cy="1296300"/>
          </a:xfrm>
          <a:prstGeom prst="rect">
            <a:avLst/>
          </a:prstGeom>
          <a:noFill/>
          <a:ln>
            <a:noFill/>
          </a:ln>
        </p:spPr>
        <p:txBody>
          <a:bodyPr spcFirstLastPara="1" wrap="square" lIns="68575" tIns="0" rIns="68575" bIns="34275" anchor="ctr" anchorCtr="0">
            <a:noAutofit/>
          </a:bodyPr>
          <a:lstStyle/>
          <a:p>
            <a:pPr marL="0" lvl="0" indent="0" algn="ctr" rtl="0">
              <a:lnSpc>
                <a:spcPct val="100000"/>
              </a:lnSpc>
              <a:spcBef>
                <a:spcPts val="0"/>
              </a:spcBef>
              <a:spcAft>
                <a:spcPts val="0"/>
              </a:spcAft>
              <a:buClr>
                <a:schemeClr val="lt1"/>
              </a:buClr>
              <a:buSzPts val="2400"/>
              <a:buNone/>
            </a:pPr>
            <a:r>
              <a:rPr lang="fr" dirty="0" smtClean="0">
                <a:solidFill>
                  <a:schemeClr val="accent3"/>
                </a:solidFill>
              </a:rPr>
              <a:t>Les enfants migrants</a:t>
            </a:r>
            <a:endParaRPr dirty="0">
              <a:solidFill>
                <a:schemeClr val="accent3"/>
              </a:solidFill>
            </a:endParaRPr>
          </a:p>
        </p:txBody>
      </p:sp>
      <p:sp>
        <p:nvSpPr>
          <p:cNvPr id="1419" name="Google Shape;1419;p121"/>
          <p:cNvSpPr txBox="1"/>
          <p:nvPr/>
        </p:nvSpPr>
        <p:spPr>
          <a:xfrm>
            <a:off x="3449782" y="4003962"/>
            <a:ext cx="4897500" cy="1138200"/>
          </a:xfrm>
          <a:prstGeom prst="rect">
            <a:avLst/>
          </a:prstGeom>
          <a:noFill/>
          <a:ln>
            <a:noFill/>
          </a:ln>
        </p:spPr>
        <p:txBody>
          <a:bodyPr spcFirstLastPara="1" wrap="square" lIns="68575" tIns="0" rIns="68575" bIns="34275" anchor="ctr" anchorCtr="0">
            <a:noAutofit/>
          </a:bodyPr>
          <a:lstStyle/>
          <a:p>
            <a:pPr marL="0" lvl="0" indent="0" algn="ctr" rtl="0">
              <a:spcBef>
                <a:spcPts val="0"/>
              </a:spcBef>
              <a:spcAft>
                <a:spcPts val="0"/>
              </a:spcAft>
              <a:buClr>
                <a:schemeClr val="lt1"/>
              </a:buClr>
              <a:buSzPts val="2400"/>
              <a:buFont typeface="Arial"/>
              <a:buNone/>
            </a:pPr>
            <a:r>
              <a:rPr lang="fr" sz="1500" b="1" dirty="0" smtClean="0">
                <a:solidFill>
                  <a:schemeClr val="accent3"/>
                </a:solidFill>
                <a:latin typeface="Montserrat"/>
                <a:ea typeface="Montserrat"/>
                <a:cs typeface="Montserrat"/>
                <a:sym typeface="Montserrat"/>
              </a:rPr>
              <a:t>Diplôme universitaire </a:t>
            </a:r>
            <a:r>
              <a:rPr lang="fr" sz="1500" b="1" i="1" dirty="0" smtClean="0">
                <a:solidFill>
                  <a:schemeClr val="accent3"/>
                </a:solidFill>
                <a:latin typeface="Montserrat"/>
                <a:ea typeface="Montserrat"/>
                <a:cs typeface="Montserrat"/>
                <a:sym typeface="Montserrat"/>
              </a:rPr>
              <a:t>Santé des Migrants, </a:t>
            </a:r>
            <a:r>
              <a:rPr lang="fr" sz="1500" b="1" dirty="0" smtClean="0">
                <a:solidFill>
                  <a:schemeClr val="accent3"/>
                </a:solidFill>
                <a:latin typeface="Montserrat"/>
                <a:ea typeface="Montserrat"/>
                <a:cs typeface="Montserrat"/>
                <a:sym typeface="Montserrat"/>
              </a:rPr>
              <a:t>Université Sorbonne Paris Nord</a:t>
            </a:r>
          </a:p>
          <a:p>
            <a:pPr algn="ctr">
              <a:buClr>
                <a:schemeClr val="lt1"/>
              </a:buClr>
              <a:buSzPts val="2400"/>
            </a:pPr>
            <a:endParaRPr lang="fr" sz="1200" b="1" i="1" dirty="0" smtClean="0">
              <a:solidFill>
                <a:schemeClr val="accent3"/>
              </a:solidFill>
              <a:latin typeface="Montserrat"/>
              <a:ea typeface="Montserrat"/>
              <a:cs typeface="Montserrat"/>
              <a:sym typeface="Montserrat"/>
            </a:endParaRPr>
          </a:p>
          <a:p>
            <a:pPr algn="ctr">
              <a:buClr>
                <a:schemeClr val="lt1"/>
              </a:buClr>
              <a:buSzPts val="2400"/>
            </a:pPr>
            <a:r>
              <a:rPr lang="fr" sz="1200" b="1" i="1" dirty="0" smtClean="0">
                <a:solidFill>
                  <a:schemeClr val="accent3"/>
                </a:solidFill>
                <a:latin typeface="Montserrat"/>
                <a:ea typeface="Montserrat"/>
                <a:cs typeface="Montserrat"/>
                <a:sym typeface="Montserrat"/>
              </a:rPr>
              <a:t>Extraits du dossier:  </a:t>
            </a:r>
            <a:r>
              <a:rPr lang="fr-FR" sz="1200" dirty="0"/>
              <a:t>Structures d’accueil des migrants en France, </a:t>
            </a:r>
            <a:r>
              <a:rPr lang="fr-FR" sz="1200" dirty="0" smtClean="0"/>
              <a:t>«</a:t>
            </a:r>
            <a:r>
              <a:rPr lang="fr-FR" sz="1200" dirty="0"/>
              <a:t> Santé des enfants migrants ». Revue du praticien </a:t>
            </a:r>
            <a:r>
              <a:rPr lang="fr-FR" sz="1200" dirty="0" err="1"/>
              <a:t>Nov</a:t>
            </a:r>
            <a:r>
              <a:rPr lang="fr-FR" sz="1200" dirty="0"/>
              <a:t> 22 Tome 72</a:t>
            </a:r>
          </a:p>
          <a:p>
            <a:pPr marL="0" lvl="0" indent="0" algn="ctr" rtl="0">
              <a:spcBef>
                <a:spcPts val="0"/>
              </a:spcBef>
              <a:spcAft>
                <a:spcPts val="0"/>
              </a:spcAft>
              <a:buClr>
                <a:schemeClr val="lt1"/>
              </a:buClr>
              <a:buSzPts val="2400"/>
              <a:buFont typeface="Arial"/>
              <a:buNone/>
            </a:pPr>
            <a:endParaRPr sz="1200" b="1" i="1" dirty="0">
              <a:solidFill>
                <a:srgbClr val="FF0000"/>
              </a:solidFill>
              <a:latin typeface="Montserrat"/>
              <a:ea typeface="Montserrat"/>
              <a:cs typeface="Montserrat"/>
              <a:sym typeface="Montserrat"/>
            </a:endParaRPr>
          </a:p>
        </p:txBody>
      </p:sp>
      <p:pic>
        <p:nvPicPr>
          <p:cNvPr id="1420" name="Google Shape;1420;p121"/>
          <p:cNvPicPr preferRelativeResize="0"/>
          <p:nvPr/>
        </p:nvPicPr>
        <p:blipFill rotWithShape="1">
          <a:blip r:embed="rId3">
            <a:alphaModFix/>
          </a:blip>
          <a:srcRect/>
          <a:stretch/>
        </p:blipFill>
        <p:spPr>
          <a:xfrm>
            <a:off x="609597" y="252349"/>
            <a:ext cx="3389226" cy="221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a:latin typeface="Raleway"/>
                <a:ea typeface="Raleway"/>
                <a:cs typeface="Raleway"/>
                <a:sym typeface="Raleway"/>
              </a:rPr>
              <a:t>3</a:t>
            </a:r>
            <a:r>
              <a:rPr lang="fr" b="1" dirty="0" smtClean="0">
                <a:latin typeface="Raleway"/>
                <a:ea typeface="Raleway"/>
                <a:cs typeface="Raleway"/>
                <a:sym typeface="Raleway"/>
              </a:rPr>
              <a:t>/3: les autres enfants migrants en France </a:t>
            </a:r>
            <a:endParaRPr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342900" lvl="0" indent="0">
              <a:spcBef>
                <a:spcPts val="0"/>
              </a:spcBef>
              <a:buNone/>
            </a:pPr>
            <a:endParaRPr lang="fr-FR" b="0" dirty="0" smtClean="0"/>
          </a:p>
          <a:p>
            <a:pPr marL="342900" lvl="0" indent="0">
              <a:spcBef>
                <a:spcPts val="0"/>
              </a:spcBef>
              <a:buNone/>
            </a:pPr>
            <a:endParaRPr lang="fr-FR" b="0" dirty="0" smtClean="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10</a:t>
            </a:fld>
            <a:endParaRPr/>
          </a:p>
        </p:txBody>
      </p:sp>
      <p:sp>
        <p:nvSpPr>
          <p:cNvPr id="5" name="Google Shape;1480;p129"/>
          <p:cNvSpPr txBox="1">
            <a:spLocks/>
          </p:cNvSpPr>
          <p:nvPr/>
        </p:nvSpPr>
        <p:spPr>
          <a:xfrm>
            <a:off x="-291553" y="1332110"/>
            <a:ext cx="8211900" cy="3676200"/>
          </a:xfrm>
          <a:prstGeom prst="rect">
            <a:avLst/>
          </a:prstGeom>
          <a:noFill/>
          <a:ln>
            <a:noFill/>
          </a:ln>
        </p:spPr>
        <p:txBody>
          <a:bodyPr spcFirstLastPara="1" wrap="square" lIns="68575" tIns="0" rIns="68575" bIns="3427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14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5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pPr marL="685800" indent="0">
              <a:buFont typeface="Montserrat"/>
              <a:buNone/>
            </a:pPr>
            <a:r>
              <a:rPr lang="fr-FR" sz="1600" dirty="0" smtClean="0">
                <a:solidFill>
                  <a:schemeClr val="dk1"/>
                </a:solidFill>
              </a:rPr>
              <a:t>Mineurs </a:t>
            </a:r>
            <a:r>
              <a:rPr lang="fr-FR" sz="1600" dirty="0" smtClean="0">
                <a:solidFill>
                  <a:schemeClr val="lt1"/>
                </a:solidFill>
                <a:highlight>
                  <a:schemeClr val="accent3"/>
                </a:highlight>
              </a:rPr>
              <a:t>en famille en situation régulière </a:t>
            </a:r>
          </a:p>
          <a:p>
            <a:pPr marL="685800" indent="0">
              <a:buNone/>
            </a:pPr>
            <a:endParaRPr lang="fr-FR" sz="1800" b="0" dirty="0"/>
          </a:p>
          <a:p>
            <a:pPr marL="685800" indent="0">
              <a:buNone/>
            </a:pPr>
            <a:r>
              <a:rPr lang="fr-FR" b="0" dirty="0" smtClean="0"/>
              <a:t>Qu’elles </a:t>
            </a:r>
            <a:r>
              <a:rPr lang="fr-FR" b="0" dirty="0"/>
              <a:t>disposent d’un titre de séjour pour des raisons de santé, de travail ou à la suite d’un regroupement familial, </a:t>
            </a:r>
            <a:r>
              <a:rPr lang="fr-FR" b="0" dirty="0" smtClean="0"/>
              <a:t>ces familles </a:t>
            </a:r>
            <a:r>
              <a:rPr lang="fr-FR" dirty="0" smtClean="0"/>
              <a:t>bénéficient </a:t>
            </a:r>
            <a:r>
              <a:rPr lang="fr-FR" dirty="0"/>
              <a:t>des mêmes aides que les </a:t>
            </a:r>
            <a:r>
              <a:rPr lang="fr-FR" dirty="0" smtClean="0"/>
              <a:t>français</a:t>
            </a:r>
            <a:r>
              <a:rPr lang="fr-FR" b="0" dirty="0" smtClean="0"/>
              <a:t>: les enfants ont donc accès à un parcours de soins</a:t>
            </a:r>
            <a:r>
              <a:rPr lang="fr-FR" b="0" dirty="0"/>
              <a:t> </a:t>
            </a:r>
            <a:r>
              <a:rPr lang="fr-FR" b="0" dirty="0" smtClean="0"/>
              <a:t>&amp; à la scolarité. </a:t>
            </a:r>
          </a:p>
          <a:p>
            <a:pPr marL="685800" indent="0">
              <a:buNone/>
            </a:pPr>
            <a:endParaRPr lang="fr-FR" b="0" dirty="0"/>
          </a:p>
          <a:p>
            <a:pPr marL="685800" indent="0">
              <a:buNone/>
            </a:pPr>
            <a:r>
              <a:rPr lang="fr-FR" b="0" dirty="0" smtClean="0"/>
              <a:t>Elles </a:t>
            </a:r>
            <a:r>
              <a:rPr lang="fr-FR" b="0" dirty="0"/>
              <a:t>peuvent être hébergées dans des dispositifs spécifiques comme les Centres d’hébergement et de réinsertion sociale (CHRS), non réservés aux étrangers. Elles sont cependant le plus souvent dans le parc privé, soit en logement social individuel, soit en hébergement solidaire. </a:t>
            </a:r>
            <a:endParaRPr lang="fr-FR" sz="1800" dirty="0"/>
          </a:p>
          <a:p>
            <a:pPr marL="685800" indent="0">
              <a:buNone/>
            </a:pPr>
            <a:endParaRPr lang="fr-FR" sz="1800" dirty="0"/>
          </a:p>
          <a:p>
            <a:pPr marL="685800" indent="0">
              <a:buFont typeface="Montserrat"/>
              <a:buNone/>
            </a:pPr>
            <a:endParaRPr lang="fr-FR" sz="1800" b="0" dirty="0" smtClean="0"/>
          </a:p>
        </p:txBody>
      </p:sp>
    </p:spTree>
    <p:extLst>
      <p:ext uri="{BB962C8B-B14F-4D97-AF65-F5344CB8AC3E}">
        <p14:creationId xmlns:p14="http://schemas.microsoft.com/office/powerpoint/2010/main" val="134100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a:latin typeface="Raleway"/>
                <a:ea typeface="Raleway"/>
                <a:cs typeface="Raleway"/>
                <a:sym typeface="Raleway"/>
              </a:rPr>
              <a:t>3</a:t>
            </a:r>
            <a:r>
              <a:rPr lang="fr" b="1" dirty="0" smtClean="0">
                <a:latin typeface="Raleway"/>
                <a:ea typeface="Raleway"/>
                <a:cs typeface="Raleway"/>
                <a:sym typeface="Raleway"/>
              </a:rPr>
              <a:t>/3: les autres enfants migrants en France </a:t>
            </a:r>
            <a:endParaRPr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342900" lvl="0" indent="0">
              <a:spcBef>
                <a:spcPts val="0"/>
              </a:spcBef>
              <a:buNone/>
            </a:pPr>
            <a:endParaRPr lang="fr-FR" b="0" dirty="0" smtClean="0"/>
          </a:p>
          <a:p>
            <a:pPr marL="342900" lvl="0" indent="0">
              <a:spcBef>
                <a:spcPts val="0"/>
              </a:spcBef>
              <a:buNone/>
            </a:pPr>
            <a:endParaRPr lang="fr-FR" b="0" dirty="0" smtClean="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11</a:t>
            </a:fld>
            <a:endParaRPr/>
          </a:p>
        </p:txBody>
      </p:sp>
      <p:sp>
        <p:nvSpPr>
          <p:cNvPr id="5" name="Google Shape;1480;p129"/>
          <p:cNvSpPr txBox="1">
            <a:spLocks/>
          </p:cNvSpPr>
          <p:nvPr/>
        </p:nvSpPr>
        <p:spPr>
          <a:xfrm>
            <a:off x="-354616" y="1169200"/>
            <a:ext cx="9142065" cy="3676200"/>
          </a:xfrm>
          <a:prstGeom prst="rect">
            <a:avLst/>
          </a:prstGeom>
          <a:noFill/>
          <a:ln>
            <a:noFill/>
          </a:ln>
        </p:spPr>
        <p:txBody>
          <a:bodyPr spcFirstLastPara="1" wrap="square" lIns="68575" tIns="0" rIns="68575" bIns="3427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14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5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pPr marL="685800" indent="0">
              <a:buFont typeface="Montserrat"/>
              <a:buNone/>
            </a:pPr>
            <a:r>
              <a:rPr lang="fr-FR" sz="1600" dirty="0" smtClean="0">
                <a:solidFill>
                  <a:schemeClr val="dk1"/>
                </a:solidFill>
              </a:rPr>
              <a:t>Mineurs </a:t>
            </a:r>
            <a:r>
              <a:rPr lang="fr-FR" sz="1600" dirty="0" smtClean="0">
                <a:solidFill>
                  <a:schemeClr val="lt1"/>
                </a:solidFill>
                <a:highlight>
                  <a:schemeClr val="accent3"/>
                </a:highlight>
              </a:rPr>
              <a:t>en famille en situation irrégulière </a:t>
            </a:r>
          </a:p>
          <a:p>
            <a:pPr marL="685800" indent="0">
              <a:buFont typeface="Montserrat"/>
              <a:buNone/>
            </a:pPr>
            <a:endParaRPr lang="fr-FR" sz="1600" b="0" dirty="0">
              <a:solidFill>
                <a:schemeClr val="lt1"/>
              </a:solidFill>
              <a:highlight>
                <a:schemeClr val="accent3"/>
              </a:highlight>
            </a:endParaRPr>
          </a:p>
          <a:p>
            <a:pPr marL="685800" indent="0" algn="just">
              <a:buFont typeface="Montserrat"/>
              <a:buNone/>
            </a:pPr>
            <a:r>
              <a:rPr lang="fr-FR" b="0" dirty="0" smtClean="0"/>
              <a:t>L’accès </a:t>
            </a:r>
            <a:r>
              <a:rPr lang="fr-FR" b="0" dirty="0"/>
              <a:t>à la santé hors urgence est limité aux dispositifs dédiés </a:t>
            </a:r>
            <a:r>
              <a:rPr lang="fr-FR" b="0" dirty="0" smtClean="0"/>
              <a:t>(PASS). La </a:t>
            </a:r>
            <a:r>
              <a:rPr lang="fr-FR" b="0" dirty="0"/>
              <a:t>scolarité des enfants est </a:t>
            </a:r>
            <a:r>
              <a:rPr lang="fr-FR" b="0" dirty="0" smtClean="0"/>
              <a:t>complexe, et </a:t>
            </a:r>
            <a:r>
              <a:rPr lang="fr-FR" b="0" dirty="0"/>
              <a:t>les aides sociales sont limitées à l’extrême urgence. </a:t>
            </a:r>
            <a:endParaRPr lang="fr-FR" b="0" dirty="0" smtClean="0"/>
          </a:p>
          <a:p>
            <a:pPr marL="685800" indent="0">
              <a:buFont typeface="Montserrat"/>
              <a:buNone/>
            </a:pPr>
            <a:endParaRPr lang="fr-FR" b="0" dirty="0"/>
          </a:p>
          <a:p>
            <a:pPr marL="685800" indent="0" algn="just">
              <a:buFont typeface="Montserrat"/>
              <a:buNone/>
            </a:pPr>
            <a:r>
              <a:rPr lang="fr-FR" b="0" dirty="0" smtClean="0"/>
              <a:t>Ces </a:t>
            </a:r>
            <a:r>
              <a:rPr lang="fr-FR" b="0" dirty="0"/>
              <a:t>familles s’exposent </a:t>
            </a:r>
            <a:r>
              <a:rPr lang="fr-FR" b="0" dirty="0" smtClean="0"/>
              <a:t>à </a:t>
            </a:r>
            <a:r>
              <a:rPr lang="fr-FR" b="0" dirty="0"/>
              <a:t>une rétention administrative en vue d’une expulsion si elles voient une ordonnance de quitter le territoire français prononcée contre elles. </a:t>
            </a:r>
            <a:endParaRPr lang="fr-FR" b="0" dirty="0" smtClean="0"/>
          </a:p>
          <a:p>
            <a:pPr marL="685800" indent="0">
              <a:buFont typeface="Montserrat"/>
              <a:buNone/>
            </a:pPr>
            <a:endParaRPr lang="fr-FR" b="0" dirty="0"/>
          </a:p>
          <a:p>
            <a:pPr marL="685800" indent="0">
              <a:buFont typeface="Montserrat"/>
              <a:buNone/>
            </a:pPr>
            <a:r>
              <a:rPr lang="fr-FR" b="0" dirty="0"/>
              <a:t>S</a:t>
            </a:r>
            <a:r>
              <a:rPr lang="fr-FR" b="0" dirty="0" smtClean="0"/>
              <a:t>ans </a:t>
            </a:r>
            <a:r>
              <a:rPr lang="fr-FR" b="0" dirty="0"/>
              <a:t>statut administratif ou juridique </a:t>
            </a:r>
            <a:r>
              <a:rPr lang="fr-FR" b="0" dirty="0" smtClean="0"/>
              <a:t>spécifique, elles </a:t>
            </a:r>
            <a:r>
              <a:rPr lang="fr-FR" b="0" dirty="0"/>
              <a:t>ne bénéficient d’aucune structure dédiée et se retrouvent souvent contraintes à </a:t>
            </a:r>
            <a:r>
              <a:rPr lang="fr-FR" b="0" dirty="0" smtClean="0"/>
              <a:t>vivre avec leurs enfants </a:t>
            </a:r>
            <a:r>
              <a:rPr lang="fr-FR" b="0" dirty="0"/>
              <a:t>dans des conditions de grande précarité, notamment sur des campements de fortune plus ou moins insalubres. </a:t>
            </a:r>
            <a:endParaRPr lang="fr-FR" sz="1800" dirty="0"/>
          </a:p>
          <a:p>
            <a:pPr marL="685800" indent="0">
              <a:buNone/>
            </a:pPr>
            <a:endParaRPr lang="fr-FR" sz="1800" dirty="0"/>
          </a:p>
          <a:p>
            <a:pPr marL="685800" indent="0">
              <a:buFont typeface="Montserrat"/>
              <a:buNone/>
            </a:pPr>
            <a:endParaRPr lang="fr-FR" sz="1800" b="0" dirty="0" smtClean="0"/>
          </a:p>
        </p:txBody>
      </p:sp>
    </p:spTree>
    <p:extLst>
      <p:ext uri="{BB962C8B-B14F-4D97-AF65-F5344CB8AC3E}">
        <p14:creationId xmlns:p14="http://schemas.microsoft.com/office/powerpoint/2010/main" val="400555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fr" sz="3600" b="1" dirty="0" smtClean="0">
                <a:latin typeface="Raleway"/>
                <a:ea typeface="Raleway"/>
                <a:cs typeface="Raleway"/>
                <a:sym typeface="Raleway"/>
              </a:rPr>
              <a:t>Conclusion</a:t>
            </a:r>
            <a:endParaRPr sz="3600"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342900" lvl="0" indent="0">
              <a:spcBef>
                <a:spcPts val="0"/>
              </a:spcBef>
              <a:buNone/>
            </a:pPr>
            <a:endParaRPr lang="fr-FR" b="0" dirty="0" smtClean="0"/>
          </a:p>
          <a:p>
            <a:pPr marL="342900" lvl="0" indent="0">
              <a:spcBef>
                <a:spcPts val="0"/>
              </a:spcBef>
              <a:buNone/>
            </a:pPr>
            <a:endParaRPr lang="fr-FR" b="0" dirty="0" smtClean="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12</a:t>
            </a:fld>
            <a:endParaRPr/>
          </a:p>
        </p:txBody>
      </p:sp>
      <p:sp>
        <p:nvSpPr>
          <p:cNvPr id="5" name="Google Shape;1480;p129"/>
          <p:cNvSpPr txBox="1">
            <a:spLocks/>
          </p:cNvSpPr>
          <p:nvPr/>
        </p:nvSpPr>
        <p:spPr>
          <a:xfrm>
            <a:off x="-249512" y="1440920"/>
            <a:ext cx="9142065" cy="3676200"/>
          </a:xfrm>
          <a:prstGeom prst="rect">
            <a:avLst/>
          </a:prstGeom>
          <a:noFill/>
          <a:ln>
            <a:noFill/>
          </a:ln>
        </p:spPr>
        <p:txBody>
          <a:bodyPr spcFirstLastPara="1" wrap="square" lIns="68575" tIns="0" rIns="68575" bIns="3427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14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5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pPr marL="685800" indent="0">
              <a:buFont typeface="Montserrat"/>
              <a:buNone/>
            </a:pPr>
            <a:r>
              <a:rPr lang="fr-FR" sz="1600" dirty="0" smtClean="0">
                <a:solidFill>
                  <a:schemeClr val="dk1"/>
                </a:solidFill>
              </a:rPr>
              <a:t>La condition des mineurs migrants en France </a:t>
            </a:r>
            <a:r>
              <a:rPr lang="fr-FR" sz="1600" dirty="0" smtClean="0">
                <a:solidFill>
                  <a:schemeClr val="lt1"/>
                </a:solidFill>
                <a:highlight>
                  <a:schemeClr val="accent3"/>
                </a:highlight>
              </a:rPr>
              <a:t>dépend de la notion de leur légitimité sur le territoire </a:t>
            </a:r>
          </a:p>
          <a:p>
            <a:pPr marL="685800" indent="0">
              <a:buFont typeface="Montserrat"/>
              <a:buNone/>
            </a:pPr>
            <a:endParaRPr lang="fr-FR" sz="1600" b="0" dirty="0">
              <a:solidFill>
                <a:schemeClr val="lt1"/>
              </a:solidFill>
              <a:highlight>
                <a:schemeClr val="accent3"/>
              </a:highlight>
            </a:endParaRPr>
          </a:p>
          <a:p>
            <a:pPr marL="685800" indent="0">
              <a:buNone/>
            </a:pPr>
            <a:r>
              <a:rPr lang="fr-FR" b="0" dirty="0" smtClean="0"/>
              <a:t>Qu’ils soient seuls </a:t>
            </a:r>
            <a:r>
              <a:rPr lang="fr-FR" b="0" dirty="0"/>
              <a:t>ou en </a:t>
            </a:r>
            <a:r>
              <a:rPr lang="fr-FR" b="0" dirty="0" smtClean="0"/>
              <a:t>famille, il </a:t>
            </a:r>
            <a:r>
              <a:rPr lang="fr-FR" b="0" dirty="0"/>
              <a:t>existe une multitude de dispositifs d’hébergement, d’accompagnement social et d’accès aux soins pour couvrir l’ensemble des situations administratives et </a:t>
            </a:r>
            <a:r>
              <a:rPr lang="fr-FR" b="0" dirty="0" smtClean="0"/>
              <a:t>juridiques des enfants migrants en France. </a:t>
            </a:r>
          </a:p>
          <a:p>
            <a:pPr marL="685800" indent="0">
              <a:buNone/>
            </a:pPr>
            <a:endParaRPr lang="fr-FR" b="0" dirty="0" smtClean="0"/>
          </a:p>
          <a:p>
            <a:pPr marL="685800" indent="0">
              <a:buNone/>
            </a:pPr>
            <a:r>
              <a:rPr lang="fr-FR" b="0" dirty="0" smtClean="0"/>
              <a:t>Néanmoins</a:t>
            </a:r>
            <a:r>
              <a:rPr lang="fr-FR" b="0" dirty="0"/>
              <a:t>, ils ne bénéficient pas à tous les enfants : 700 sont encore considérés quotidiennement à la rue uniquement à Paris, 20 000 sont hébergés à l’hôtel en Île-de-France dont 5000 de moins de 3 ans en Seine-Saint-Denis </a:t>
            </a:r>
            <a:endParaRPr lang="fr-FR" sz="1800" dirty="0"/>
          </a:p>
          <a:p>
            <a:pPr marL="685800" indent="0">
              <a:buFont typeface="Montserrat"/>
              <a:buNone/>
            </a:pPr>
            <a:endParaRPr lang="fr-FR" sz="1800" b="0" dirty="0" smtClean="0"/>
          </a:p>
        </p:txBody>
      </p:sp>
    </p:spTree>
    <p:extLst>
      <p:ext uri="{BB962C8B-B14F-4D97-AF65-F5344CB8AC3E}">
        <p14:creationId xmlns:p14="http://schemas.microsoft.com/office/powerpoint/2010/main" val="266320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fr" sz="3600" b="1" dirty="0" smtClean="0">
                <a:latin typeface="Raleway"/>
                <a:ea typeface="Raleway"/>
                <a:cs typeface="Raleway"/>
                <a:sym typeface="Raleway"/>
              </a:rPr>
              <a:t>Bibliographie</a:t>
            </a:r>
            <a:endParaRPr sz="3600"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342900" lvl="0" indent="0">
              <a:spcBef>
                <a:spcPts val="0"/>
              </a:spcBef>
              <a:buNone/>
            </a:pPr>
            <a:endParaRPr lang="fr-FR" b="0" dirty="0" smtClean="0"/>
          </a:p>
          <a:p>
            <a:pPr marL="342900" lvl="0" indent="0">
              <a:spcBef>
                <a:spcPts val="0"/>
              </a:spcBef>
              <a:buNone/>
            </a:pPr>
            <a:endParaRPr lang="fr-FR" b="0" dirty="0" smtClean="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13</a:t>
            </a:fld>
            <a:endParaRPr/>
          </a:p>
        </p:txBody>
      </p:sp>
      <p:sp>
        <p:nvSpPr>
          <p:cNvPr id="5" name="Google Shape;1480;p129"/>
          <p:cNvSpPr txBox="1">
            <a:spLocks/>
          </p:cNvSpPr>
          <p:nvPr/>
        </p:nvSpPr>
        <p:spPr>
          <a:xfrm>
            <a:off x="0" y="804147"/>
            <a:ext cx="9142065" cy="4297313"/>
          </a:xfrm>
          <a:prstGeom prst="rect">
            <a:avLst/>
          </a:prstGeom>
          <a:noFill/>
          <a:ln>
            <a:noFill/>
          </a:ln>
        </p:spPr>
        <p:txBody>
          <a:bodyPr spcFirstLastPara="1" wrap="square" lIns="68575" tIns="0" rIns="68575" bIns="3427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14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5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pPr marL="685800" indent="0">
              <a:buFont typeface="Montserrat"/>
              <a:buNone/>
            </a:pPr>
            <a:endParaRPr lang="fr-FR" sz="1600" b="0" dirty="0">
              <a:solidFill>
                <a:schemeClr val="lt1"/>
              </a:solidFill>
              <a:highlight>
                <a:schemeClr val="accent3"/>
              </a:highlight>
            </a:endParaRPr>
          </a:p>
          <a:p>
            <a:pPr fontAlgn="base"/>
            <a:r>
              <a:rPr lang="fr-FR" sz="1100" b="0" dirty="0" smtClean="0"/>
              <a:t>Ministère </a:t>
            </a:r>
            <a:r>
              <a:rPr lang="fr-FR" sz="1100" b="0" dirty="0"/>
              <a:t>de l'Intérieur. (2022) </a:t>
            </a:r>
            <a:r>
              <a:rPr lang="fr-FR" sz="1100" b="0" i="1" dirty="0"/>
              <a:t>Les chiffres clés de l’immigration 2020</a:t>
            </a:r>
            <a:r>
              <a:rPr lang="fr-FR" sz="1100" b="0" dirty="0"/>
              <a:t>. </a:t>
            </a:r>
            <a:r>
              <a:rPr lang="fr-FR" sz="1100" b="0" u="sng" dirty="0">
                <a:hlinkClick r:id="rId3"/>
              </a:rPr>
              <a:t>https://www.immigration.interieur.gouv.fr/Info-ressources/Actualites/Communiques/Statistiques-annuelles-en-matiere-d-immigration-d-asile-et-de-nationalite2</a:t>
            </a:r>
            <a:r>
              <a:rPr lang="fr-FR" sz="1100" b="0" dirty="0"/>
              <a:t> </a:t>
            </a:r>
          </a:p>
          <a:p>
            <a:pPr fontAlgn="base"/>
            <a:r>
              <a:rPr lang="fr-FR" sz="1100" b="0" dirty="0"/>
              <a:t>Convention Internationale relative aux droits de l’enfant. (1989) </a:t>
            </a:r>
            <a:r>
              <a:rPr lang="fr-FR" sz="1100" b="0" i="1" dirty="0"/>
              <a:t>Article 20.</a:t>
            </a:r>
            <a:endParaRPr lang="fr-FR" sz="1100" b="0" dirty="0"/>
          </a:p>
          <a:p>
            <a:pPr fontAlgn="base"/>
            <a:r>
              <a:rPr lang="fr-FR" sz="1100" b="0" dirty="0">
                <a:hlinkClick r:id="rId4"/>
              </a:rPr>
              <a:t>https://</a:t>
            </a:r>
            <a:r>
              <a:rPr lang="fr-FR" sz="1100" b="0" dirty="0" smtClean="0">
                <a:hlinkClick r:id="rId4"/>
              </a:rPr>
              <a:t>www.justice.gouv.fr/documentation/ressources/rapports-dactivite-mission-nationale-mineurs-non-accompagnes</a:t>
            </a:r>
            <a:r>
              <a:rPr lang="fr-FR" sz="1100" b="0" dirty="0" smtClean="0"/>
              <a:t> </a:t>
            </a:r>
          </a:p>
          <a:p>
            <a:pPr fontAlgn="base"/>
            <a:r>
              <a:rPr lang="fr-FR" sz="1100" b="0" dirty="0" smtClean="0"/>
              <a:t>OFPRA</a:t>
            </a:r>
            <a:r>
              <a:rPr lang="fr-FR" sz="1100" b="0" dirty="0"/>
              <a:t>. (2019). </a:t>
            </a:r>
            <a:r>
              <a:rPr lang="fr-FR" sz="1100" b="0" i="1" dirty="0"/>
              <a:t>Rapport d’activité.</a:t>
            </a:r>
            <a:endParaRPr lang="fr-FR" sz="1100" b="0" dirty="0"/>
          </a:p>
          <a:p>
            <a:pPr fontAlgn="base"/>
            <a:r>
              <a:rPr lang="fr-FR" sz="1100" b="0" dirty="0">
                <a:hlinkClick r:id="rId5"/>
              </a:rPr>
              <a:t>https://www.ofpra.gouv.fr/libraries/pdf.js/web/viewer.html?file=/sites/default/files/2023-07/OFPRA_RA_2022_WEB%20-%</a:t>
            </a:r>
            <a:r>
              <a:rPr lang="fr-FR" sz="1100" b="0" dirty="0" smtClean="0">
                <a:hlinkClick r:id="rId5"/>
              </a:rPr>
              <a:t>20m%C3%A0j%2007.pdf</a:t>
            </a:r>
            <a:r>
              <a:rPr lang="fr-FR" sz="1100" b="0" dirty="0" smtClean="0"/>
              <a:t> </a:t>
            </a:r>
            <a:endParaRPr lang="fr-FR" sz="1100" b="0" dirty="0"/>
          </a:p>
          <a:p>
            <a:pPr fontAlgn="base"/>
            <a:r>
              <a:rPr lang="fr-FR" sz="1100" b="0" dirty="0" smtClean="0"/>
              <a:t>Ministère </a:t>
            </a:r>
            <a:r>
              <a:rPr lang="fr-FR" sz="1100" b="0" dirty="0"/>
              <a:t>de l’éducation, de la jeunesse et des sports. (mai 2022). </a:t>
            </a:r>
            <a:r>
              <a:rPr lang="fr-FR" sz="1100" b="0" i="1" dirty="0"/>
              <a:t>La scolarisation des élèves allophones nouvellement arrivés et des enfants issus de familles itinérantes et de voyageurs.</a:t>
            </a:r>
            <a:r>
              <a:rPr lang="fr-FR" sz="1100" b="0" dirty="0"/>
              <a:t> </a:t>
            </a:r>
          </a:p>
          <a:p>
            <a:r>
              <a:rPr lang="fr-FR" sz="1100" b="0" u="sng" dirty="0">
                <a:hlinkClick r:id="rId6"/>
              </a:rPr>
              <a:t>https://www.education.gouv.fr/la-scolarisation-des-eleves-allophones-nouvellement-arrives-et-des-enfants-issus-de-familles-4823</a:t>
            </a:r>
            <a:r>
              <a:rPr lang="fr-FR" sz="1100" b="0" dirty="0"/>
              <a:t> </a:t>
            </a:r>
            <a:endParaRPr lang="fr-FR" sz="1100" dirty="0"/>
          </a:p>
          <a:p>
            <a:pPr fontAlgn="base"/>
            <a:r>
              <a:rPr lang="fr-FR" sz="1100" b="0" dirty="0"/>
              <a:t>Défenseur des droits. (2022). </a:t>
            </a:r>
            <a:r>
              <a:rPr lang="fr-FR" sz="1100" b="0" i="1" dirty="0"/>
              <a:t>Les mineurs non accompagnés au regard du droit. </a:t>
            </a:r>
            <a:endParaRPr lang="fr-FR" sz="1100" b="0" dirty="0"/>
          </a:p>
          <a:p>
            <a:r>
              <a:rPr lang="fr-FR" sz="1100" b="0" u="sng" dirty="0">
                <a:hlinkClick r:id="rId7"/>
              </a:rPr>
              <a:t>https://www.defenseurdesdroits.fr/sites/default/files/atoms/files/ddd_rapport-les-mineurs-non-accompagnes-au-regard-du-droit_20220215.pdf</a:t>
            </a:r>
            <a:r>
              <a:rPr lang="fr-FR" sz="1100" b="0" dirty="0"/>
              <a:t> </a:t>
            </a:r>
            <a:endParaRPr lang="fr-FR" sz="1100" dirty="0"/>
          </a:p>
          <a:p>
            <a:pPr fontAlgn="base"/>
            <a:r>
              <a:rPr lang="fr-FR" sz="1100" b="0" dirty="0"/>
              <a:t>UNICEF. (2019) </a:t>
            </a:r>
            <a:r>
              <a:rPr lang="fr-FR" sz="1100" b="0" i="1" dirty="0"/>
              <a:t>En France, des milliers d’enfants à la rue ou dans des hébergements précaires !</a:t>
            </a:r>
            <a:endParaRPr lang="fr-FR" sz="1100" b="0" dirty="0"/>
          </a:p>
          <a:p>
            <a:r>
              <a:rPr lang="fr-FR" sz="1100" b="0" u="sng" dirty="0">
                <a:hlinkClick r:id="rId8"/>
              </a:rPr>
              <a:t>https://www.unicef.fr/article/en-france-des-milliers-d-enfants-la-rue-ou-dans-des-hebergements-precaires</a:t>
            </a:r>
            <a:r>
              <a:rPr lang="fr-FR" sz="1100" b="0" dirty="0"/>
              <a:t> </a:t>
            </a:r>
            <a:endParaRPr lang="fr-FR" sz="1100" dirty="0"/>
          </a:p>
          <a:p>
            <a:pPr marL="971550" indent="-285750">
              <a:buFont typeface="Courier New" panose="02070309020205020404" pitchFamily="49" charset="0"/>
              <a:buChar char="o"/>
            </a:pPr>
            <a:endParaRPr lang="fr-FR" sz="1800" b="0" dirty="0" smtClean="0"/>
          </a:p>
        </p:txBody>
      </p:sp>
    </p:spTree>
    <p:extLst>
      <p:ext uri="{BB962C8B-B14F-4D97-AF65-F5344CB8AC3E}">
        <p14:creationId xmlns:p14="http://schemas.microsoft.com/office/powerpoint/2010/main" val="199936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122"/>
          <p:cNvSpPr txBox="1">
            <a:spLocks noGrp="1"/>
          </p:cNvSpPr>
          <p:nvPr>
            <p:ph type="title"/>
          </p:nvPr>
        </p:nvSpPr>
        <p:spPr>
          <a:xfrm>
            <a:off x="575550" y="141475"/>
            <a:ext cx="79062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400"/>
              <a:buFont typeface="Arial"/>
              <a:buNone/>
            </a:pPr>
            <a:r>
              <a:rPr lang="fr" sz="1900" b="1">
                <a:solidFill>
                  <a:srgbClr val="FF0000"/>
                </a:solidFill>
                <a:latin typeface="Montserrat"/>
                <a:ea typeface="Montserrat"/>
                <a:cs typeface="Montserrat"/>
                <a:sym typeface="Montserrat"/>
              </a:rPr>
              <a:t>La filière protection de l’enfance de la Croix-Rouge française</a:t>
            </a:r>
            <a:endParaRPr sz="1800" b="1">
              <a:solidFill>
                <a:srgbClr val="FF0000"/>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800"/>
              <a:buFont typeface="Arial"/>
              <a:buNone/>
            </a:pPr>
            <a:r>
              <a:rPr lang="fr" sz="1800" b="1">
                <a:solidFill>
                  <a:srgbClr val="FF0000"/>
                </a:solidFill>
                <a:latin typeface="Raleway"/>
                <a:ea typeface="Raleway"/>
                <a:cs typeface="Raleway"/>
                <a:sym typeface="Raleway"/>
              </a:rPr>
              <a:t>Une multitude de structures &amp; des activités diversifiées (environ 60)</a:t>
            </a:r>
            <a:endParaRPr sz="1800" b="1">
              <a:latin typeface="Montserrat"/>
              <a:ea typeface="Montserrat"/>
              <a:cs typeface="Montserrat"/>
              <a:sym typeface="Montserrat"/>
            </a:endParaRPr>
          </a:p>
        </p:txBody>
      </p:sp>
      <p:sp>
        <p:nvSpPr>
          <p:cNvPr id="1426" name="Google Shape;1426;p122"/>
          <p:cNvSpPr txBox="1">
            <a:spLocks noGrp="1"/>
          </p:cNvSpPr>
          <p:nvPr>
            <p:ph type="body" idx="1"/>
          </p:nvPr>
        </p:nvSpPr>
        <p:spPr>
          <a:xfrm>
            <a:off x="570800" y="1169201"/>
            <a:ext cx="5399700" cy="3343800"/>
          </a:xfrm>
          <a:prstGeom prst="rect">
            <a:avLst/>
          </a:prstGeom>
          <a:noFill/>
          <a:ln>
            <a:noFill/>
          </a:ln>
        </p:spPr>
        <p:txBody>
          <a:bodyPr spcFirstLastPara="1" wrap="square" lIns="68575" tIns="0" rIns="68575" bIns="34275" anchor="t" anchorCtr="0">
            <a:noAutofit/>
          </a:bodyPr>
          <a:lstStyle/>
          <a:p>
            <a:pPr marL="0" lvl="0" indent="0" algn="l" rtl="0">
              <a:lnSpc>
                <a:spcPct val="100000"/>
              </a:lnSpc>
              <a:spcBef>
                <a:spcPts val="0"/>
              </a:spcBef>
              <a:spcAft>
                <a:spcPts val="0"/>
              </a:spcAft>
              <a:buSzPts val="1400"/>
              <a:buNone/>
            </a:pPr>
            <a:r>
              <a:rPr lang="fr" sz="800" dirty="0">
                <a:solidFill>
                  <a:schemeClr val="lt1"/>
                </a:solidFill>
                <a:highlight>
                  <a:schemeClr val="accent3"/>
                </a:highlight>
              </a:rPr>
              <a:t>Prévention </a:t>
            </a:r>
            <a:endParaRPr sz="1400" dirty="0"/>
          </a:p>
          <a:p>
            <a:pPr marL="0" lvl="0" indent="0" algn="l" rtl="0">
              <a:lnSpc>
                <a:spcPct val="100000"/>
              </a:lnSpc>
              <a:spcBef>
                <a:spcPts val="0"/>
              </a:spcBef>
              <a:spcAft>
                <a:spcPts val="0"/>
              </a:spcAft>
              <a:buSzPts val="1400"/>
              <a:buNone/>
            </a:pPr>
            <a:r>
              <a:rPr lang="fr" sz="800" dirty="0">
                <a:solidFill>
                  <a:srgbClr val="000000"/>
                </a:solidFill>
              </a:rPr>
              <a:t>5 </a:t>
            </a:r>
            <a:r>
              <a:rPr lang="fr" sz="800" b="0" dirty="0">
                <a:solidFill>
                  <a:srgbClr val="000000"/>
                </a:solidFill>
              </a:rPr>
              <a:t>relais parentaux</a:t>
            </a:r>
            <a:endParaRPr sz="800" dirty="0"/>
          </a:p>
          <a:p>
            <a:pPr marL="0" lvl="0" indent="0" algn="l" rtl="0">
              <a:lnSpc>
                <a:spcPct val="100000"/>
              </a:lnSpc>
              <a:spcBef>
                <a:spcPts val="0"/>
              </a:spcBef>
              <a:spcAft>
                <a:spcPts val="0"/>
              </a:spcAft>
              <a:buSzPts val="1400"/>
              <a:buNone/>
            </a:pPr>
            <a:r>
              <a:rPr lang="fr" sz="800" dirty="0">
                <a:solidFill>
                  <a:srgbClr val="000000"/>
                </a:solidFill>
              </a:rPr>
              <a:t>2</a:t>
            </a:r>
            <a:r>
              <a:rPr lang="fr" sz="800" b="0" dirty="0">
                <a:solidFill>
                  <a:srgbClr val="000000"/>
                </a:solidFill>
              </a:rPr>
              <a:t> services de prévention spécialisée (Mayotte, Nouvelle Calédonie)</a:t>
            </a:r>
            <a:endParaRPr sz="800" dirty="0"/>
          </a:p>
          <a:p>
            <a:pPr marL="0" lvl="0" indent="0" algn="l" rtl="0">
              <a:lnSpc>
                <a:spcPct val="100000"/>
              </a:lnSpc>
              <a:spcBef>
                <a:spcPts val="0"/>
              </a:spcBef>
              <a:spcAft>
                <a:spcPts val="0"/>
              </a:spcAft>
              <a:buClr>
                <a:srgbClr val="000000"/>
              </a:buClr>
              <a:buSzPts val="700"/>
              <a:buNone/>
            </a:pPr>
            <a:endParaRPr sz="800" dirty="0">
              <a:solidFill>
                <a:srgbClr val="434343"/>
              </a:solidFill>
            </a:endParaRPr>
          </a:p>
          <a:p>
            <a:pPr marL="0" lvl="0" indent="0" algn="l" rtl="0">
              <a:lnSpc>
                <a:spcPct val="100000"/>
              </a:lnSpc>
              <a:spcBef>
                <a:spcPts val="0"/>
              </a:spcBef>
              <a:spcAft>
                <a:spcPts val="0"/>
              </a:spcAft>
              <a:buSzPts val="1400"/>
              <a:buNone/>
            </a:pPr>
            <a:r>
              <a:rPr lang="fr" sz="800" dirty="0">
                <a:solidFill>
                  <a:schemeClr val="lt1"/>
                </a:solidFill>
                <a:highlight>
                  <a:schemeClr val="accent3"/>
                </a:highlight>
              </a:rPr>
              <a:t>Placement avec hébergement collectif</a:t>
            </a:r>
            <a:endParaRPr sz="800" dirty="0"/>
          </a:p>
          <a:p>
            <a:pPr marL="0" lvl="0" indent="0" algn="l" rtl="0">
              <a:lnSpc>
                <a:spcPct val="100000"/>
              </a:lnSpc>
              <a:spcBef>
                <a:spcPts val="0"/>
              </a:spcBef>
              <a:spcAft>
                <a:spcPts val="0"/>
              </a:spcAft>
              <a:buSzPts val="1400"/>
              <a:buNone/>
            </a:pPr>
            <a:r>
              <a:rPr lang="fr" sz="800" dirty="0">
                <a:solidFill>
                  <a:srgbClr val="000000"/>
                </a:solidFill>
              </a:rPr>
              <a:t>6 </a:t>
            </a:r>
            <a:r>
              <a:rPr lang="fr" sz="800" b="0" dirty="0">
                <a:solidFill>
                  <a:srgbClr val="000000"/>
                </a:solidFill>
              </a:rPr>
              <a:t>MECS et 1 pôle avec </a:t>
            </a:r>
            <a:r>
              <a:rPr lang="fr" sz="800" dirty="0">
                <a:solidFill>
                  <a:srgbClr val="000000"/>
                </a:solidFill>
              </a:rPr>
              <a:t>7</a:t>
            </a:r>
            <a:r>
              <a:rPr lang="fr" sz="800" b="0" dirty="0">
                <a:solidFill>
                  <a:srgbClr val="000000"/>
                </a:solidFill>
              </a:rPr>
              <a:t> unités de vie collective</a:t>
            </a:r>
            <a:endParaRPr sz="1400" dirty="0"/>
          </a:p>
          <a:p>
            <a:pPr marL="0" lvl="0" indent="0" algn="l" rtl="0">
              <a:lnSpc>
                <a:spcPct val="100000"/>
              </a:lnSpc>
              <a:spcBef>
                <a:spcPts val="0"/>
              </a:spcBef>
              <a:spcAft>
                <a:spcPts val="0"/>
              </a:spcAft>
              <a:buSzPts val="1400"/>
              <a:buNone/>
            </a:pPr>
            <a:r>
              <a:rPr lang="fr" sz="800" dirty="0">
                <a:solidFill>
                  <a:srgbClr val="000000"/>
                </a:solidFill>
              </a:rPr>
              <a:t>5</a:t>
            </a:r>
            <a:r>
              <a:rPr lang="fr" sz="800" b="0" dirty="0">
                <a:solidFill>
                  <a:srgbClr val="000000"/>
                </a:solidFill>
              </a:rPr>
              <a:t> Lieux de vie et d’accueil (LVA)</a:t>
            </a:r>
            <a:endParaRPr sz="800" dirty="0"/>
          </a:p>
          <a:p>
            <a:pPr marL="0" lvl="0" indent="0" algn="l" rtl="0">
              <a:lnSpc>
                <a:spcPct val="100000"/>
              </a:lnSpc>
              <a:spcBef>
                <a:spcPts val="0"/>
              </a:spcBef>
              <a:spcAft>
                <a:spcPts val="0"/>
              </a:spcAft>
              <a:buSzPts val="1400"/>
              <a:buNone/>
            </a:pPr>
            <a:r>
              <a:rPr lang="fr" sz="800" dirty="0">
                <a:solidFill>
                  <a:srgbClr val="000000"/>
                </a:solidFill>
              </a:rPr>
              <a:t>6</a:t>
            </a:r>
            <a:r>
              <a:rPr lang="fr" sz="800" b="0" dirty="0">
                <a:solidFill>
                  <a:srgbClr val="000000"/>
                </a:solidFill>
              </a:rPr>
              <a:t> services de placement familial</a:t>
            </a:r>
            <a:endParaRPr sz="800" dirty="0"/>
          </a:p>
          <a:p>
            <a:pPr marL="0" lvl="0" indent="0" algn="l" rtl="0">
              <a:lnSpc>
                <a:spcPct val="100000"/>
              </a:lnSpc>
              <a:spcBef>
                <a:spcPts val="0"/>
              </a:spcBef>
              <a:spcAft>
                <a:spcPts val="0"/>
              </a:spcAft>
              <a:buSzPts val="1400"/>
              <a:buNone/>
            </a:pPr>
            <a:r>
              <a:rPr lang="fr" sz="800" dirty="0">
                <a:solidFill>
                  <a:srgbClr val="000000"/>
                </a:solidFill>
              </a:rPr>
              <a:t>5</a:t>
            </a:r>
            <a:r>
              <a:rPr lang="fr" sz="800" b="0" dirty="0">
                <a:solidFill>
                  <a:srgbClr val="000000"/>
                </a:solidFill>
              </a:rPr>
              <a:t> centres maternels et parentaux </a:t>
            </a:r>
            <a:endParaRPr sz="800" dirty="0"/>
          </a:p>
          <a:p>
            <a:pPr marL="0" lvl="0" indent="0" algn="l" rtl="0">
              <a:lnSpc>
                <a:spcPct val="100000"/>
              </a:lnSpc>
              <a:spcBef>
                <a:spcPts val="0"/>
              </a:spcBef>
              <a:spcAft>
                <a:spcPts val="0"/>
              </a:spcAft>
              <a:buSzPts val="1400"/>
              <a:buNone/>
            </a:pPr>
            <a:r>
              <a:rPr lang="fr" sz="800" dirty="0">
                <a:solidFill>
                  <a:srgbClr val="000000"/>
                </a:solidFill>
              </a:rPr>
              <a:t>2</a:t>
            </a:r>
            <a:r>
              <a:rPr lang="fr" sz="800" b="0" dirty="0">
                <a:solidFill>
                  <a:srgbClr val="000000"/>
                </a:solidFill>
              </a:rPr>
              <a:t> unités « cas complexe » au sein de MECS</a:t>
            </a:r>
            <a:endParaRPr sz="800" dirty="0"/>
          </a:p>
          <a:p>
            <a:pPr marL="0" lvl="0" indent="0" algn="l" rtl="0">
              <a:spcBef>
                <a:spcPts val="0"/>
              </a:spcBef>
              <a:spcAft>
                <a:spcPts val="0"/>
              </a:spcAft>
              <a:buSzPts val="1400"/>
              <a:buNone/>
            </a:pPr>
            <a:r>
              <a:rPr lang="fr" sz="800" dirty="0">
                <a:solidFill>
                  <a:srgbClr val="000000"/>
                </a:solidFill>
              </a:rPr>
              <a:t>1</a:t>
            </a:r>
            <a:r>
              <a:rPr lang="fr" sz="800" b="0" dirty="0">
                <a:solidFill>
                  <a:srgbClr val="000000"/>
                </a:solidFill>
              </a:rPr>
              <a:t> service de répit </a:t>
            </a:r>
            <a:endParaRPr sz="800" b="0" dirty="0">
              <a:solidFill>
                <a:srgbClr val="000000"/>
              </a:solidFill>
            </a:endParaRPr>
          </a:p>
          <a:p>
            <a:pPr marL="0" lvl="0" indent="0" algn="l" rtl="0">
              <a:spcBef>
                <a:spcPts val="0"/>
              </a:spcBef>
              <a:spcAft>
                <a:spcPts val="0"/>
              </a:spcAft>
              <a:buSzPts val="1400"/>
              <a:buNone/>
            </a:pPr>
            <a:r>
              <a:rPr lang="fr" sz="800" dirty="0">
                <a:solidFill>
                  <a:srgbClr val="000000"/>
                </a:solidFill>
              </a:rPr>
              <a:t>5 </a:t>
            </a:r>
            <a:r>
              <a:rPr lang="fr" sz="800" b="0" dirty="0">
                <a:solidFill>
                  <a:srgbClr val="000000"/>
                </a:solidFill>
              </a:rPr>
              <a:t>dispositifs d’accueil collectif et/ou d’urgence de mineurs non-accompagnés (MNA)</a:t>
            </a:r>
            <a:endParaRPr sz="800" dirty="0"/>
          </a:p>
          <a:p>
            <a:pPr marL="0" lvl="0" indent="0" algn="l" rtl="0">
              <a:spcBef>
                <a:spcPts val="0"/>
              </a:spcBef>
              <a:spcAft>
                <a:spcPts val="0"/>
              </a:spcAft>
              <a:buSzPts val="1400"/>
              <a:buNone/>
            </a:pPr>
            <a:endParaRPr sz="800" b="0" dirty="0">
              <a:solidFill>
                <a:srgbClr val="000000"/>
              </a:solidFill>
            </a:endParaRPr>
          </a:p>
          <a:p>
            <a:pPr marL="0" lvl="0" indent="0" algn="l" rtl="0">
              <a:spcBef>
                <a:spcPts val="0"/>
              </a:spcBef>
              <a:spcAft>
                <a:spcPts val="0"/>
              </a:spcAft>
              <a:buSzPts val="1400"/>
              <a:buNone/>
            </a:pPr>
            <a:r>
              <a:rPr lang="fr" sz="800" dirty="0">
                <a:solidFill>
                  <a:schemeClr val="lt1"/>
                </a:solidFill>
                <a:highlight>
                  <a:schemeClr val="accent3"/>
                </a:highlight>
              </a:rPr>
              <a:t>Insertion des jeunes</a:t>
            </a:r>
            <a:r>
              <a:rPr lang="fr" sz="800" dirty="0"/>
              <a:t> </a:t>
            </a:r>
            <a:endParaRPr dirty="0"/>
          </a:p>
          <a:p>
            <a:pPr marL="0" lvl="0" indent="0" algn="l" rtl="0">
              <a:spcBef>
                <a:spcPts val="0"/>
              </a:spcBef>
              <a:spcAft>
                <a:spcPts val="0"/>
              </a:spcAft>
              <a:buSzPts val="1400"/>
              <a:buNone/>
            </a:pPr>
            <a:r>
              <a:rPr lang="fr" sz="800" dirty="0">
                <a:solidFill>
                  <a:srgbClr val="000000"/>
                </a:solidFill>
              </a:rPr>
              <a:t>4 </a:t>
            </a:r>
            <a:r>
              <a:rPr lang="fr" sz="800" b="0" dirty="0">
                <a:solidFill>
                  <a:srgbClr val="000000"/>
                </a:solidFill>
              </a:rPr>
              <a:t>services de semi-autonome ou autonomie</a:t>
            </a:r>
            <a:endParaRPr sz="800" b="0" dirty="0">
              <a:solidFill>
                <a:srgbClr val="000000"/>
              </a:solidFill>
            </a:endParaRPr>
          </a:p>
          <a:p>
            <a:pPr marL="0" lvl="0" indent="0" algn="l" rtl="0">
              <a:spcBef>
                <a:spcPts val="0"/>
              </a:spcBef>
              <a:spcAft>
                <a:spcPts val="0"/>
              </a:spcAft>
              <a:buSzPts val="1400"/>
              <a:buNone/>
            </a:pPr>
            <a:r>
              <a:rPr lang="fr" sz="800" dirty="0">
                <a:solidFill>
                  <a:srgbClr val="000000"/>
                </a:solidFill>
              </a:rPr>
              <a:t>12</a:t>
            </a:r>
            <a:r>
              <a:rPr lang="fr" sz="800" b="0" dirty="0">
                <a:solidFill>
                  <a:srgbClr val="000000"/>
                </a:solidFill>
              </a:rPr>
              <a:t> dispositifs d’insertion socio-professionnel (DIS et D2A) dédiés aux MNA</a:t>
            </a:r>
            <a:endParaRPr sz="800" b="0" dirty="0">
              <a:solidFill>
                <a:srgbClr val="000000"/>
              </a:solidFill>
            </a:endParaRPr>
          </a:p>
          <a:p>
            <a:pPr marL="0" lvl="0" indent="0" algn="l" rtl="0">
              <a:spcBef>
                <a:spcPts val="0"/>
              </a:spcBef>
              <a:spcAft>
                <a:spcPts val="0"/>
              </a:spcAft>
              <a:buSzPts val="1400"/>
              <a:buNone/>
            </a:pPr>
            <a:endParaRPr sz="800" b="0" dirty="0">
              <a:solidFill>
                <a:srgbClr val="000000"/>
              </a:solidFill>
            </a:endParaRPr>
          </a:p>
          <a:p>
            <a:pPr marL="0" lvl="0" indent="0" algn="l" rtl="0">
              <a:lnSpc>
                <a:spcPct val="100000"/>
              </a:lnSpc>
              <a:spcBef>
                <a:spcPts val="0"/>
              </a:spcBef>
              <a:spcAft>
                <a:spcPts val="0"/>
              </a:spcAft>
              <a:buSzPts val="1400"/>
              <a:buNone/>
            </a:pPr>
            <a:r>
              <a:rPr lang="fr" sz="800" dirty="0">
                <a:solidFill>
                  <a:schemeClr val="lt1"/>
                </a:solidFill>
                <a:highlight>
                  <a:schemeClr val="accent3"/>
                </a:highlight>
              </a:rPr>
              <a:t>Activités à domicile ou à la journée </a:t>
            </a:r>
            <a:endParaRPr sz="800" dirty="0">
              <a:solidFill>
                <a:schemeClr val="lt1"/>
              </a:solidFill>
              <a:highlight>
                <a:schemeClr val="accent3"/>
              </a:highlight>
            </a:endParaRPr>
          </a:p>
          <a:p>
            <a:pPr marL="0" lvl="0" indent="0" algn="l" rtl="0">
              <a:lnSpc>
                <a:spcPct val="100000"/>
              </a:lnSpc>
              <a:spcBef>
                <a:spcPts val="0"/>
              </a:spcBef>
              <a:spcAft>
                <a:spcPts val="0"/>
              </a:spcAft>
              <a:buSzPts val="1400"/>
              <a:buNone/>
            </a:pPr>
            <a:r>
              <a:rPr lang="fr" sz="800" dirty="0">
                <a:solidFill>
                  <a:srgbClr val="000000"/>
                </a:solidFill>
              </a:rPr>
              <a:t>3</a:t>
            </a:r>
            <a:r>
              <a:rPr lang="fr" sz="800" b="0" dirty="0">
                <a:solidFill>
                  <a:srgbClr val="000000"/>
                </a:solidFill>
              </a:rPr>
              <a:t> unités de placement éducatif à domicile (PEAD) au sein de MECS</a:t>
            </a:r>
            <a:endParaRPr sz="800" dirty="0"/>
          </a:p>
          <a:p>
            <a:pPr marL="0" lvl="0" indent="0" algn="l" rtl="0">
              <a:lnSpc>
                <a:spcPct val="100000"/>
              </a:lnSpc>
              <a:spcBef>
                <a:spcPts val="0"/>
              </a:spcBef>
              <a:spcAft>
                <a:spcPts val="0"/>
              </a:spcAft>
              <a:buSzPts val="1400"/>
              <a:buNone/>
            </a:pPr>
            <a:r>
              <a:rPr lang="fr" sz="800" dirty="0">
                <a:solidFill>
                  <a:srgbClr val="000000"/>
                </a:solidFill>
              </a:rPr>
              <a:t>2</a:t>
            </a:r>
            <a:r>
              <a:rPr lang="fr" sz="800" b="0" dirty="0">
                <a:solidFill>
                  <a:srgbClr val="000000"/>
                </a:solidFill>
              </a:rPr>
              <a:t> services d’accueil de jour au sein de MECS</a:t>
            </a:r>
            <a:endParaRPr sz="800" dirty="0"/>
          </a:p>
          <a:p>
            <a:pPr marL="0" lvl="0" indent="0" algn="l" rtl="0">
              <a:lnSpc>
                <a:spcPct val="100000"/>
              </a:lnSpc>
              <a:spcBef>
                <a:spcPts val="0"/>
              </a:spcBef>
              <a:spcAft>
                <a:spcPts val="0"/>
              </a:spcAft>
              <a:buSzPts val="1400"/>
              <a:buNone/>
            </a:pPr>
            <a:r>
              <a:rPr lang="fr" sz="800" dirty="0">
                <a:solidFill>
                  <a:srgbClr val="000000"/>
                </a:solidFill>
              </a:rPr>
              <a:t>1 </a:t>
            </a:r>
            <a:r>
              <a:rPr lang="fr" sz="800" b="0" dirty="0">
                <a:solidFill>
                  <a:srgbClr val="000000"/>
                </a:solidFill>
              </a:rPr>
              <a:t>service mobile d’accompagnement à la parentalité au sein d’un centre parental</a:t>
            </a:r>
            <a:endParaRPr sz="800" b="0" dirty="0">
              <a:solidFill>
                <a:srgbClr val="000000"/>
              </a:solidFill>
            </a:endParaRPr>
          </a:p>
          <a:p>
            <a:pPr marL="0" lvl="0" indent="0" algn="l" rtl="0">
              <a:lnSpc>
                <a:spcPct val="100000"/>
              </a:lnSpc>
              <a:spcBef>
                <a:spcPts val="0"/>
              </a:spcBef>
              <a:spcAft>
                <a:spcPts val="0"/>
              </a:spcAft>
              <a:buSzPts val="1400"/>
              <a:buNone/>
            </a:pPr>
            <a:endParaRPr sz="800" b="0" dirty="0">
              <a:solidFill>
                <a:srgbClr val="000000"/>
              </a:solidFill>
            </a:endParaRPr>
          </a:p>
          <a:p>
            <a:pPr marL="0" lvl="0" indent="0" algn="l" rtl="0">
              <a:spcBef>
                <a:spcPts val="0"/>
              </a:spcBef>
              <a:spcAft>
                <a:spcPts val="0"/>
              </a:spcAft>
              <a:buClr>
                <a:schemeClr val="dk1"/>
              </a:buClr>
              <a:buSzPts val="1400"/>
              <a:buFont typeface="Arial"/>
              <a:buNone/>
            </a:pPr>
            <a:r>
              <a:rPr lang="fr" sz="800" dirty="0">
                <a:solidFill>
                  <a:schemeClr val="lt1"/>
                </a:solidFill>
                <a:highlight>
                  <a:schemeClr val="accent3"/>
                </a:highlight>
              </a:rPr>
              <a:t>Mise à l’abri et évaluation</a:t>
            </a:r>
            <a:r>
              <a:rPr lang="fr" sz="800" dirty="0">
                <a:solidFill>
                  <a:schemeClr val="dk1"/>
                </a:solidFill>
              </a:rPr>
              <a:t> </a:t>
            </a:r>
            <a:endParaRPr sz="800" dirty="0"/>
          </a:p>
          <a:p>
            <a:pPr marL="0" lvl="0" indent="0" algn="l" rtl="0">
              <a:spcBef>
                <a:spcPts val="0"/>
              </a:spcBef>
              <a:spcAft>
                <a:spcPts val="0"/>
              </a:spcAft>
              <a:buSzPts val="1400"/>
              <a:buNone/>
            </a:pPr>
            <a:r>
              <a:rPr lang="fr" sz="800" dirty="0">
                <a:solidFill>
                  <a:schemeClr val="dk1"/>
                </a:solidFill>
              </a:rPr>
              <a:t>1</a:t>
            </a:r>
            <a:r>
              <a:rPr lang="fr" sz="800" b="0" dirty="0">
                <a:solidFill>
                  <a:schemeClr val="dk1"/>
                </a:solidFill>
              </a:rPr>
              <a:t> dispositif d’évaluation de minorité et d’isolement </a:t>
            </a:r>
            <a:endParaRPr sz="800" b="0" dirty="0">
              <a:solidFill>
                <a:schemeClr val="dk1"/>
              </a:solidFill>
            </a:endParaRPr>
          </a:p>
          <a:p>
            <a:pPr marL="0" lvl="0" indent="0" algn="l" rtl="0">
              <a:spcBef>
                <a:spcPts val="0"/>
              </a:spcBef>
              <a:spcAft>
                <a:spcPts val="0"/>
              </a:spcAft>
              <a:buClr>
                <a:schemeClr val="dk1"/>
              </a:buClr>
              <a:buSzPts val="1400"/>
              <a:buFont typeface="Arial"/>
              <a:buNone/>
            </a:pPr>
            <a:r>
              <a:rPr lang="fr" sz="800" dirty="0">
                <a:solidFill>
                  <a:schemeClr val="dk1"/>
                </a:solidFill>
              </a:rPr>
              <a:t>2 </a:t>
            </a:r>
            <a:r>
              <a:rPr lang="fr" sz="800" b="0" dirty="0">
                <a:solidFill>
                  <a:schemeClr val="dk1"/>
                </a:solidFill>
              </a:rPr>
              <a:t>activités de mise à l'abri et d’accompagnement pour les jeunes en cours d’évaluation</a:t>
            </a:r>
            <a:endParaRPr sz="800" b="0" dirty="0">
              <a:solidFill>
                <a:srgbClr val="000000"/>
              </a:solidFill>
            </a:endParaRPr>
          </a:p>
          <a:p>
            <a:pPr marL="0" lvl="0" indent="0" algn="l" rtl="0">
              <a:lnSpc>
                <a:spcPct val="100000"/>
              </a:lnSpc>
              <a:spcBef>
                <a:spcPts val="0"/>
              </a:spcBef>
              <a:spcAft>
                <a:spcPts val="0"/>
              </a:spcAft>
              <a:buSzPts val="1400"/>
              <a:buNone/>
            </a:pPr>
            <a:endParaRPr sz="800" b="0" dirty="0">
              <a:solidFill>
                <a:srgbClr val="000000"/>
              </a:solidFill>
            </a:endParaRPr>
          </a:p>
          <a:p>
            <a:pPr marL="0" lvl="0" indent="0" algn="l" rtl="0">
              <a:lnSpc>
                <a:spcPct val="100000"/>
              </a:lnSpc>
              <a:spcBef>
                <a:spcPts val="0"/>
              </a:spcBef>
              <a:spcAft>
                <a:spcPts val="0"/>
              </a:spcAft>
              <a:buSzPts val="1400"/>
              <a:buNone/>
            </a:pPr>
            <a:endParaRPr sz="800" b="0" dirty="0">
              <a:solidFill>
                <a:srgbClr val="000000"/>
              </a:solidFill>
            </a:endParaRPr>
          </a:p>
          <a:p>
            <a:pPr marL="0" lvl="0" indent="0" algn="l" rtl="0">
              <a:lnSpc>
                <a:spcPct val="100000"/>
              </a:lnSpc>
              <a:spcBef>
                <a:spcPts val="0"/>
              </a:spcBef>
              <a:spcAft>
                <a:spcPts val="0"/>
              </a:spcAft>
              <a:buSzPts val="1400"/>
              <a:buNone/>
            </a:pPr>
            <a:endParaRPr sz="800" dirty="0">
              <a:solidFill>
                <a:srgbClr val="000000"/>
              </a:solidFill>
            </a:endParaRPr>
          </a:p>
          <a:p>
            <a:pPr marL="342900" marR="0" lvl="0" indent="-165100" algn="l" rtl="0">
              <a:lnSpc>
                <a:spcPct val="100000"/>
              </a:lnSpc>
              <a:spcBef>
                <a:spcPts val="500"/>
              </a:spcBef>
              <a:spcAft>
                <a:spcPts val="0"/>
              </a:spcAft>
              <a:buClr>
                <a:schemeClr val="accent3"/>
              </a:buClr>
              <a:buSzPts val="1400"/>
              <a:buFont typeface="Raleway"/>
              <a:buNone/>
            </a:pPr>
            <a:endParaRPr sz="1400" dirty="0"/>
          </a:p>
        </p:txBody>
      </p:sp>
      <p:sp>
        <p:nvSpPr>
          <p:cNvPr id="1427" name="Google Shape;1427;p122"/>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12700" lvl="0" indent="0" algn="r" rtl="0">
              <a:lnSpc>
                <a:spcPct val="109083"/>
              </a:lnSpc>
              <a:spcBef>
                <a:spcPts val="0"/>
              </a:spcBef>
              <a:spcAft>
                <a:spcPts val="0"/>
              </a:spcAft>
              <a:buClr>
                <a:srgbClr val="000000"/>
              </a:buClr>
              <a:buSzPts val="900"/>
              <a:buFont typeface="Arial"/>
              <a:buNone/>
            </a:pPr>
            <a:fld id="{00000000-1234-1234-1234-123412341234}" type="slidenum">
              <a:rPr lang="fr"/>
              <a:t>14</a:t>
            </a:fld>
            <a:endParaRPr/>
          </a:p>
        </p:txBody>
      </p:sp>
      <p:sp>
        <p:nvSpPr>
          <p:cNvPr id="1428" name="Google Shape;1428;p122"/>
          <p:cNvSpPr txBox="1"/>
          <p:nvPr/>
        </p:nvSpPr>
        <p:spPr>
          <a:xfrm>
            <a:off x="6159050" y="1665700"/>
            <a:ext cx="2520300" cy="2193600"/>
          </a:xfrm>
          <a:prstGeom prst="rect">
            <a:avLst/>
          </a:prstGeom>
          <a:noFill/>
          <a:ln w="28575" cap="flat" cmpd="sng">
            <a:solidFill>
              <a:srgbClr val="F80000"/>
            </a:solidFill>
            <a:prstDash val="dash"/>
            <a:round/>
            <a:headEnd type="none" w="sm" len="sm"/>
            <a:tailEnd type="none" w="sm" len="sm"/>
          </a:ln>
        </p:spPr>
        <p:txBody>
          <a:bodyPr spcFirstLastPara="1" wrap="square" lIns="135000" tIns="189000" rIns="135000" bIns="189000" anchor="ctr" anchorCtr="0">
            <a:noAutofit/>
          </a:bodyPr>
          <a:lstStyle/>
          <a:p>
            <a:pPr marL="127000" lvl="0" indent="0" algn="ctr" rtl="0">
              <a:lnSpc>
                <a:spcPct val="115000"/>
              </a:lnSpc>
              <a:spcBef>
                <a:spcPts val="0"/>
              </a:spcBef>
              <a:spcAft>
                <a:spcPts val="0"/>
              </a:spcAft>
              <a:buNone/>
            </a:pPr>
            <a:r>
              <a:rPr lang="fr" sz="1200" b="1" dirty="0">
                <a:solidFill>
                  <a:srgbClr val="F80000"/>
                </a:solidFill>
                <a:latin typeface="Raleway"/>
                <a:ea typeface="Raleway"/>
                <a:cs typeface="Raleway"/>
                <a:sym typeface="Raleway"/>
              </a:rPr>
              <a:t>Chiffres </a:t>
            </a:r>
            <a:r>
              <a:rPr lang="fr" sz="1200" b="1" dirty="0" smtClean="0">
                <a:solidFill>
                  <a:srgbClr val="F80000"/>
                </a:solidFill>
                <a:latin typeface="Raleway"/>
                <a:ea typeface="Raleway"/>
                <a:cs typeface="Raleway"/>
                <a:sym typeface="Raleway"/>
              </a:rPr>
              <a:t>2023</a:t>
            </a:r>
            <a:endParaRPr sz="1200" b="1" dirty="0">
              <a:solidFill>
                <a:srgbClr val="F800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dirty="0">
              <a:latin typeface="Raleway"/>
              <a:ea typeface="Raleway"/>
              <a:cs typeface="Raleway"/>
              <a:sym typeface="Raleway"/>
            </a:endParaRPr>
          </a:p>
          <a:p>
            <a:pPr marL="0" lvl="0" indent="0" algn="l" rtl="0">
              <a:lnSpc>
                <a:spcPct val="115000"/>
              </a:lnSpc>
              <a:spcBef>
                <a:spcPts val="0"/>
              </a:spcBef>
              <a:spcAft>
                <a:spcPts val="0"/>
              </a:spcAft>
              <a:buNone/>
            </a:pPr>
            <a:r>
              <a:rPr lang="fr" sz="1000" b="1" dirty="0">
                <a:latin typeface="Raleway"/>
                <a:ea typeface="Raleway"/>
                <a:cs typeface="Raleway"/>
                <a:sym typeface="Raleway"/>
              </a:rPr>
              <a:t>23 départements </a:t>
            </a:r>
            <a:r>
              <a:rPr lang="fr" sz="1000" dirty="0">
                <a:latin typeface="Raleway"/>
                <a:ea typeface="Raleway"/>
                <a:cs typeface="Raleway"/>
                <a:sym typeface="Raleway"/>
              </a:rPr>
              <a:t>dont 3 Outre-mer .</a:t>
            </a:r>
            <a:endParaRPr sz="1000" b="1" dirty="0">
              <a:solidFill>
                <a:srgbClr val="F8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fr" sz="1000" b="1" dirty="0">
                <a:latin typeface="Raleway"/>
                <a:ea typeface="Raleway"/>
                <a:cs typeface="Raleway"/>
                <a:sym typeface="Raleway"/>
              </a:rPr>
              <a:t>Concentration forte en</a:t>
            </a:r>
            <a:r>
              <a:rPr lang="fr" sz="1000" dirty="0">
                <a:latin typeface="Raleway"/>
                <a:ea typeface="Raleway"/>
                <a:cs typeface="Raleway"/>
                <a:sym typeface="Raleway"/>
              </a:rPr>
              <a:t> </a:t>
            </a:r>
            <a:r>
              <a:rPr lang="fr" sz="1000" b="1" dirty="0">
                <a:latin typeface="Raleway"/>
                <a:ea typeface="Raleway"/>
                <a:cs typeface="Raleway"/>
                <a:sym typeface="Raleway"/>
              </a:rPr>
              <a:t>Ile-</a:t>
            </a:r>
            <a:r>
              <a:rPr lang="fr" sz="1000" b="1" dirty="0">
                <a:solidFill>
                  <a:srgbClr val="000000"/>
                </a:solidFill>
                <a:latin typeface="Raleway"/>
                <a:ea typeface="Raleway"/>
                <a:cs typeface="Raleway"/>
                <a:sym typeface="Raleway"/>
              </a:rPr>
              <a:t>de-France</a:t>
            </a:r>
            <a:endParaRPr sz="1000" b="1" dirty="0">
              <a:solidFill>
                <a:srgbClr val="F800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dirty="0">
              <a:solidFill>
                <a:srgbClr val="000000"/>
              </a:solidFill>
              <a:latin typeface="Raleway"/>
              <a:ea typeface="Raleway"/>
              <a:cs typeface="Raleway"/>
              <a:sym typeface="Raleway"/>
            </a:endParaRPr>
          </a:p>
          <a:p>
            <a:pPr marL="0" lvl="0" indent="0" algn="l" rtl="0">
              <a:lnSpc>
                <a:spcPct val="115000"/>
              </a:lnSpc>
              <a:spcBef>
                <a:spcPts val="0"/>
              </a:spcBef>
              <a:spcAft>
                <a:spcPts val="0"/>
              </a:spcAft>
              <a:buNone/>
            </a:pPr>
            <a:r>
              <a:rPr lang="fr" sz="1000" b="1" dirty="0">
                <a:solidFill>
                  <a:srgbClr val="000000"/>
                </a:solidFill>
                <a:latin typeface="Raleway"/>
                <a:ea typeface="Raleway"/>
                <a:cs typeface="Raleway"/>
                <a:sym typeface="Raleway"/>
              </a:rPr>
              <a:t>2300 places</a:t>
            </a:r>
            <a:endParaRPr sz="1000" b="1" dirty="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b="1" dirty="0">
              <a:solidFill>
                <a:srgbClr val="000000"/>
              </a:solidFill>
              <a:latin typeface="Raleway"/>
              <a:ea typeface="Raleway"/>
              <a:cs typeface="Raleway"/>
              <a:sym typeface="Raleway"/>
            </a:endParaRPr>
          </a:p>
          <a:p>
            <a:pPr marL="0" lvl="0" indent="0" algn="l" rtl="0">
              <a:lnSpc>
                <a:spcPct val="115000"/>
              </a:lnSpc>
              <a:spcBef>
                <a:spcPts val="0"/>
              </a:spcBef>
              <a:spcAft>
                <a:spcPts val="0"/>
              </a:spcAft>
              <a:buNone/>
            </a:pPr>
            <a:r>
              <a:rPr lang="fr" sz="1000" b="1" dirty="0">
                <a:solidFill>
                  <a:srgbClr val="000000"/>
                </a:solidFill>
                <a:latin typeface="Raleway"/>
                <a:ea typeface="Raleway"/>
                <a:cs typeface="Raleway"/>
                <a:sym typeface="Raleway"/>
              </a:rPr>
              <a:t>1518 salariés </a:t>
            </a:r>
            <a:r>
              <a:rPr lang="fr" sz="1000" b="1" dirty="0">
                <a:solidFill>
                  <a:srgbClr val="000000"/>
                </a:solidFill>
                <a:latin typeface="Montserrat"/>
                <a:ea typeface="Montserrat"/>
                <a:cs typeface="Montserrat"/>
                <a:sym typeface="Montserrat"/>
              </a:rPr>
              <a:t>et </a:t>
            </a:r>
            <a:r>
              <a:rPr lang="fr" sz="1000" b="1" dirty="0">
                <a:solidFill>
                  <a:srgbClr val="000000"/>
                </a:solidFill>
                <a:latin typeface="Raleway"/>
                <a:ea typeface="Raleway"/>
                <a:cs typeface="Raleway"/>
                <a:sym typeface="Raleway"/>
              </a:rPr>
              <a:t>974 ETP</a:t>
            </a:r>
            <a:endParaRPr sz="1000" b="1" dirty="0">
              <a:solidFill>
                <a:srgbClr val="000000"/>
              </a:solidFill>
              <a:latin typeface="Raleway"/>
              <a:ea typeface="Raleway"/>
              <a:cs typeface="Raleway"/>
              <a:sym typeface="Raleway"/>
            </a:endParaRPr>
          </a:p>
          <a:p>
            <a:pPr marL="0" lvl="0" indent="0" algn="l" rtl="0">
              <a:lnSpc>
                <a:spcPct val="115000"/>
              </a:lnSpc>
              <a:spcBef>
                <a:spcPts val="0"/>
              </a:spcBef>
              <a:spcAft>
                <a:spcPts val="0"/>
              </a:spcAft>
              <a:buNone/>
            </a:pPr>
            <a:endParaRPr sz="1000" b="1" dirty="0">
              <a:solidFill>
                <a:srgbClr val="000000"/>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21"/>
          <p:cNvSpPr txBox="1">
            <a:spLocks noGrp="1"/>
          </p:cNvSpPr>
          <p:nvPr>
            <p:ph type="body" idx="2"/>
          </p:nvPr>
        </p:nvSpPr>
        <p:spPr>
          <a:xfrm>
            <a:off x="3655125" y="3067354"/>
            <a:ext cx="4486800" cy="1296300"/>
          </a:xfrm>
          <a:prstGeom prst="rect">
            <a:avLst/>
          </a:prstGeom>
          <a:noFill/>
          <a:ln>
            <a:noFill/>
          </a:ln>
        </p:spPr>
        <p:txBody>
          <a:bodyPr spcFirstLastPara="1" wrap="square" lIns="68575" tIns="0" rIns="68575" bIns="34275" anchor="ctr" anchorCtr="0">
            <a:noAutofit/>
          </a:bodyPr>
          <a:lstStyle/>
          <a:p>
            <a:pPr marL="0" lvl="0" indent="0" algn="ctr" rtl="0">
              <a:lnSpc>
                <a:spcPct val="100000"/>
              </a:lnSpc>
              <a:spcBef>
                <a:spcPts val="0"/>
              </a:spcBef>
              <a:spcAft>
                <a:spcPts val="0"/>
              </a:spcAft>
              <a:buClr>
                <a:schemeClr val="lt1"/>
              </a:buClr>
              <a:buSzPts val="2400"/>
              <a:buNone/>
            </a:pPr>
            <a:r>
              <a:rPr lang="fr-FR" dirty="0" smtClean="0">
                <a:solidFill>
                  <a:schemeClr val="accent3"/>
                </a:solidFill>
              </a:rPr>
              <a:t>MERCI</a:t>
            </a:r>
            <a:endParaRPr dirty="0">
              <a:solidFill>
                <a:schemeClr val="accent3"/>
              </a:solidFill>
            </a:endParaRPr>
          </a:p>
        </p:txBody>
      </p:sp>
      <p:sp>
        <p:nvSpPr>
          <p:cNvPr id="1419" name="Google Shape;1419;p121"/>
          <p:cNvSpPr txBox="1"/>
          <p:nvPr/>
        </p:nvSpPr>
        <p:spPr>
          <a:xfrm>
            <a:off x="3449782" y="4003962"/>
            <a:ext cx="4897500" cy="1138200"/>
          </a:xfrm>
          <a:prstGeom prst="rect">
            <a:avLst/>
          </a:prstGeom>
          <a:noFill/>
          <a:ln>
            <a:noFill/>
          </a:ln>
        </p:spPr>
        <p:txBody>
          <a:bodyPr spcFirstLastPara="1" wrap="square" lIns="68575" tIns="0" rIns="68575" bIns="34275" anchor="ctr" anchorCtr="0">
            <a:noAutofit/>
          </a:bodyPr>
          <a:lstStyle/>
          <a:p>
            <a:pPr marL="0" lvl="0" indent="0" algn="ctr" rtl="0">
              <a:spcBef>
                <a:spcPts val="0"/>
              </a:spcBef>
              <a:spcAft>
                <a:spcPts val="0"/>
              </a:spcAft>
              <a:buClr>
                <a:schemeClr val="lt1"/>
              </a:buClr>
              <a:buSzPts val="2400"/>
              <a:buFont typeface="Arial"/>
              <a:buNone/>
            </a:pPr>
            <a:r>
              <a:rPr lang="fr" sz="1500" b="1" dirty="0" smtClean="0">
                <a:solidFill>
                  <a:schemeClr val="accent3"/>
                </a:solidFill>
                <a:latin typeface="Montserrat"/>
                <a:ea typeface="Montserrat"/>
                <a:cs typeface="Montserrat"/>
                <a:sym typeface="Montserrat"/>
              </a:rPr>
              <a:t>Laëtitia SORLAT / Directrice territoriale de la Protection de l’enfance </a:t>
            </a:r>
          </a:p>
          <a:p>
            <a:pPr marL="0" lvl="0" indent="0" algn="ctr" rtl="0">
              <a:spcBef>
                <a:spcPts val="0"/>
              </a:spcBef>
              <a:spcAft>
                <a:spcPts val="0"/>
              </a:spcAft>
              <a:buClr>
                <a:schemeClr val="lt1"/>
              </a:buClr>
              <a:buSzPts val="2400"/>
              <a:buFont typeface="Arial"/>
              <a:buNone/>
            </a:pPr>
            <a:r>
              <a:rPr lang="fr-FR" sz="1500" b="1" i="1" dirty="0" smtClean="0">
                <a:solidFill>
                  <a:schemeClr val="accent3"/>
                </a:solidFill>
                <a:latin typeface="Montserrat"/>
                <a:ea typeface="Montserrat"/>
                <a:cs typeface="Montserrat"/>
                <a:sym typeface="Montserrat"/>
              </a:rPr>
              <a:t>L</a:t>
            </a:r>
            <a:r>
              <a:rPr lang="fr" sz="1500" b="1" i="1" dirty="0" smtClean="0">
                <a:solidFill>
                  <a:schemeClr val="accent3"/>
                </a:solidFill>
                <a:latin typeface="Montserrat"/>
                <a:ea typeface="Montserrat"/>
                <a:cs typeface="Montserrat"/>
                <a:sym typeface="Montserrat"/>
              </a:rPr>
              <a:t>aetitia.sorlat@croix-rouge.fr</a:t>
            </a:r>
            <a:endParaRPr sz="1800" b="1" i="1" dirty="0">
              <a:solidFill>
                <a:srgbClr val="FF0000"/>
              </a:solidFill>
              <a:latin typeface="Montserrat"/>
              <a:ea typeface="Montserrat"/>
              <a:cs typeface="Montserrat"/>
              <a:sym typeface="Montserrat"/>
            </a:endParaRPr>
          </a:p>
        </p:txBody>
      </p:sp>
    </p:spTree>
    <p:extLst>
      <p:ext uri="{BB962C8B-B14F-4D97-AF65-F5344CB8AC3E}">
        <p14:creationId xmlns:p14="http://schemas.microsoft.com/office/powerpoint/2010/main" val="130631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27"/>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fr" sz="2800" b="1" dirty="0" smtClean="0">
                <a:latin typeface="Raleway"/>
                <a:ea typeface="Raleway"/>
                <a:cs typeface="Raleway"/>
                <a:sym typeface="Raleway"/>
              </a:rPr>
              <a:t>Notions </a:t>
            </a:r>
            <a:r>
              <a:rPr lang="fr-FR" sz="2800" b="1" dirty="0" smtClean="0">
                <a:latin typeface="Raleway"/>
                <a:ea typeface="Raleway"/>
                <a:cs typeface="Raleway"/>
                <a:sym typeface="Raleway"/>
              </a:rPr>
              <a:t>générales</a:t>
            </a:r>
            <a:endParaRPr sz="2800" b="1" dirty="0">
              <a:latin typeface="Raleway"/>
              <a:ea typeface="Raleway"/>
              <a:cs typeface="Raleway"/>
              <a:sym typeface="Raleway"/>
            </a:endParaRPr>
          </a:p>
        </p:txBody>
      </p:sp>
      <p:sp>
        <p:nvSpPr>
          <p:cNvPr id="1464" name="Google Shape;1464;p127"/>
          <p:cNvSpPr txBox="1">
            <a:spLocks noGrp="1"/>
          </p:cNvSpPr>
          <p:nvPr>
            <p:ph type="body" idx="1"/>
          </p:nvPr>
        </p:nvSpPr>
        <p:spPr>
          <a:xfrm>
            <a:off x="0" y="1295324"/>
            <a:ext cx="8211900" cy="3676200"/>
          </a:xfrm>
          <a:prstGeom prst="rect">
            <a:avLst/>
          </a:prstGeom>
          <a:noFill/>
          <a:ln>
            <a:noFill/>
          </a:ln>
        </p:spPr>
        <p:txBody>
          <a:bodyPr spcFirstLastPara="1" wrap="square" lIns="68575" tIns="0" rIns="68575" bIns="34275" anchor="t" anchorCtr="0">
            <a:noAutofit/>
          </a:bodyPr>
          <a:lstStyle/>
          <a:p>
            <a:pPr marL="342900" lvl="0" indent="0" algn="l" rtl="0">
              <a:lnSpc>
                <a:spcPct val="100000"/>
              </a:lnSpc>
              <a:spcBef>
                <a:spcPts val="0"/>
              </a:spcBef>
              <a:spcAft>
                <a:spcPts val="0"/>
              </a:spcAft>
              <a:buNone/>
            </a:pPr>
            <a:r>
              <a:rPr lang="fr" sz="1700" dirty="0" smtClean="0">
                <a:solidFill>
                  <a:schemeClr val="dk1"/>
                </a:solidFill>
              </a:rPr>
              <a:t>Définition </a:t>
            </a:r>
            <a:r>
              <a:rPr lang="fr" sz="1700" dirty="0" smtClean="0">
                <a:solidFill>
                  <a:schemeClr val="lt1"/>
                </a:solidFill>
                <a:highlight>
                  <a:schemeClr val="accent3"/>
                </a:highlight>
              </a:rPr>
              <a:t>Migrations et minorité </a:t>
            </a:r>
            <a:endParaRPr sz="1900" dirty="0">
              <a:solidFill>
                <a:schemeClr val="lt1"/>
              </a:solidFill>
              <a:highlight>
                <a:schemeClr val="accent3"/>
              </a:highlight>
            </a:endParaRPr>
          </a:p>
          <a:p>
            <a:pPr marL="342900" lvl="0" indent="0" algn="l" rtl="0">
              <a:lnSpc>
                <a:spcPct val="100000"/>
              </a:lnSpc>
              <a:spcBef>
                <a:spcPts val="0"/>
              </a:spcBef>
              <a:spcAft>
                <a:spcPts val="0"/>
              </a:spcAft>
              <a:buNone/>
            </a:pPr>
            <a:endParaRPr sz="1900" dirty="0">
              <a:solidFill>
                <a:schemeClr val="lt1"/>
              </a:solidFill>
              <a:highlight>
                <a:schemeClr val="accent3"/>
              </a:highlight>
            </a:endParaRPr>
          </a:p>
          <a:p>
            <a:pPr marL="685800" indent="0">
              <a:spcBef>
                <a:spcPts val="0"/>
              </a:spcBef>
              <a:buNone/>
            </a:pPr>
            <a:r>
              <a:rPr lang="fr-FR" b="0" dirty="0" smtClean="0"/>
              <a:t>En 2022, 323 260 personnes </a:t>
            </a:r>
            <a:r>
              <a:rPr lang="fr-FR" b="0" dirty="0"/>
              <a:t>auraient immigré sur le territoire français. Parmi eux, </a:t>
            </a:r>
            <a:r>
              <a:rPr lang="fr-FR" b="0" dirty="0" smtClean="0"/>
              <a:t>28% </a:t>
            </a:r>
            <a:r>
              <a:rPr lang="fr-FR" b="0" dirty="0"/>
              <a:t>seraient mineurs d’après le Ministère de </a:t>
            </a:r>
            <a:r>
              <a:rPr lang="fr-FR" b="0" dirty="0" smtClean="0"/>
              <a:t>l’Intérieur. </a:t>
            </a:r>
          </a:p>
          <a:p>
            <a:pPr marL="685800" indent="0">
              <a:spcBef>
                <a:spcPts val="0"/>
              </a:spcBef>
              <a:buNone/>
            </a:pPr>
            <a:endParaRPr lang="fr-FR" b="0" dirty="0"/>
          </a:p>
          <a:p>
            <a:pPr marL="685800" indent="0">
              <a:spcBef>
                <a:spcPts val="0"/>
              </a:spcBef>
              <a:buNone/>
            </a:pPr>
            <a:r>
              <a:rPr lang="fr-FR" b="0" dirty="0" smtClean="0"/>
              <a:t>La </a:t>
            </a:r>
            <a:r>
              <a:rPr lang="fr-FR" b="0" dirty="0"/>
              <a:t>notion de « </a:t>
            </a:r>
            <a:r>
              <a:rPr lang="fr-FR" dirty="0"/>
              <a:t>migrant</a:t>
            </a:r>
            <a:r>
              <a:rPr lang="fr-FR" b="0" dirty="0"/>
              <a:t> » </a:t>
            </a:r>
            <a:r>
              <a:rPr lang="fr-FR" b="0" dirty="0" smtClean="0"/>
              <a:t>selon </a:t>
            </a:r>
            <a:r>
              <a:rPr lang="fr-FR" b="0" dirty="0"/>
              <a:t>l’ONU </a:t>
            </a:r>
            <a:r>
              <a:rPr lang="fr-FR" b="0" dirty="0" smtClean="0"/>
              <a:t>:</a:t>
            </a:r>
          </a:p>
          <a:p>
            <a:pPr marL="685800" indent="0">
              <a:spcBef>
                <a:spcPts val="0"/>
              </a:spcBef>
              <a:buNone/>
            </a:pPr>
            <a:endParaRPr lang="fr-FR" b="0" dirty="0"/>
          </a:p>
          <a:p>
            <a:pPr marL="685800" indent="0">
              <a:spcBef>
                <a:spcPts val="0"/>
              </a:spcBef>
              <a:buNone/>
            </a:pPr>
            <a:r>
              <a:rPr lang="fr-FR" b="0" dirty="0" smtClean="0"/>
              <a:t> </a:t>
            </a:r>
            <a:r>
              <a:rPr lang="fr-FR" b="0" dirty="0"/>
              <a:t>« </a:t>
            </a:r>
            <a:r>
              <a:rPr lang="fr-FR" b="0" i="1" dirty="0"/>
              <a:t>toute personne qui a résidé dans un pays étranger pendant plus d’une année, quelles que soient les causes, volontaires ou involontaires, et quels que soient les moyens, réguliers ou irréguliers</a:t>
            </a:r>
            <a:r>
              <a:rPr lang="fr-FR" b="0" dirty="0"/>
              <a:t> »- </a:t>
            </a:r>
            <a:endParaRPr lang="fr-FR" b="0" dirty="0" smtClean="0"/>
          </a:p>
          <a:p>
            <a:pPr marL="685800" indent="0">
              <a:spcBef>
                <a:spcPts val="0"/>
              </a:spcBef>
              <a:buNone/>
            </a:pPr>
            <a:endParaRPr lang="fr-FR" b="0" dirty="0"/>
          </a:p>
          <a:p>
            <a:pPr marL="685800" indent="0">
              <a:spcBef>
                <a:spcPts val="0"/>
              </a:spcBef>
              <a:buNone/>
            </a:pPr>
            <a:r>
              <a:rPr lang="fr-FR" b="0" dirty="0"/>
              <a:t>N</a:t>
            </a:r>
            <a:r>
              <a:rPr lang="fr-FR" b="0" dirty="0" smtClean="0"/>
              <a:t>otion étudiée </a:t>
            </a:r>
            <a:r>
              <a:rPr lang="fr-FR" b="0" dirty="0"/>
              <a:t>juridiquement et donc, administrativement, sous un prisme différent lorsqu’il s’agit de mineurs : la vulnérabilité liée à l’âge doit primer sur les considérations liées à la légalité du séjour des étrangers. </a:t>
            </a:r>
            <a:endParaRPr lang="fr-FR" dirty="0"/>
          </a:p>
          <a:p>
            <a:pPr marL="685800" marR="0" lvl="0" indent="0" algn="l" rtl="0">
              <a:lnSpc>
                <a:spcPct val="100000"/>
              </a:lnSpc>
              <a:spcBef>
                <a:spcPts val="0"/>
              </a:spcBef>
              <a:spcAft>
                <a:spcPts val="0"/>
              </a:spcAft>
              <a:buNone/>
            </a:pPr>
            <a:endParaRPr b="0" dirty="0">
              <a:solidFill>
                <a:schemeClr val="dk1"/>
              </a:solidFill>
            </a:endParaRPr>
          </a:p>
          <a:p>
            <a:pPr marL="0" lvl="0" indent="0" algn="l" rtl="0">
              <a:lnSpc>
                <a:spcPct val="100000"/>
              </a:lnSpc>
              <a:spcBef>
                <a:spcPts val="14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p:txBody>
      </p:sp>
      <p:sp>
        <p:nvSpPr>
          <p:cNvPr id="1465" name="Google Shape;1465;p127"/>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128"/>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lvl="0" algn="ctr"/>
            <a:r>
              <a:rPr lang="fr" sz="2800" b="1" dirty="0">
                <a:latin typeface="Raleway"/>
                <a:ea typeface="Raleway"/>
                <a:cs typeface="Raleway"/>
                <a:sym typeface="Raleway"/>
              </a:rPr>
              <a:t>Notions </a:t>
            </a:r>
            <a:r>
              <a:rPr lang="fr-FR" sz="2800" b="1" dirty="0">
                <a:latin typeface="Raleway"/>
                <a:ea typeface="Raleway"/>
                <a:cs typeface="Raleway"/>
                <a:sym typeface="Raleway"/>
              </a:rPr>
              <a:t>générales</a:t>
            </a:r>
            <a:endParaRPr sz="2800" b="1" dirty="0">
              <a:latin typeface="Raleway"/>
              <a:ea typeface="Raleway"/>
              <a:cs typeface="Raleway"/>
              <a:sym typeface="Raleway"/>
            </a:endParaRPr>
          </a:p>
        </p:txBody>
      </p:sp>
      <p:sp>
        <p:nvSpPr>
          <p:cNvPr id="1472" name="Google Shape;1472;p128"/>
          <p:cNvSpPr txBox="1">
            <a:spLocks noGrp="1"/>
          </p:cNvSpPr>
          <p:nvPr>
            <p:ph type="body" idx="1"/>
          </p:nvPr>
        </p:nvSpPr>
        <p:spPr>
          <a:xfrm>
            <a:off x="-181195" y="1116648"/>
            <a:ext cx="8211900" cy="3676200"/>
          </a:xfrm>
          <a:prstGeom prst="rect">
            <a:avLst/>
          </a:prstGeom>
          <a:noFill/>
          <a:ln>
            <a:noFill/>
          </a:ln>
        </p:spPr>
        <p:txBody>
          <a:bodyPr spcFirstLastPara="1" wrap="square" lIns="68575" tIns="0" rIns="68575" bIns="34275" anchor="t" anchorCtr="0">
            <a:noAutofit/>
          </a:bodyPr>
          <a:lstStyle/>
          <a:p>
            <a:pPr marL="342900" lvl="0" indent="0" algn="l" rtl="0">
              <a:spcBef>
                <a:spcPts val="0"/>
              </a:spcBef>
              <a:spcAft>
                <a:spcPts val="0"/>
              </a:spcAft>
              <a:buNone/>
            </a:pPr>
            <a:r>
              <a:rPr lang="fr" sz="1700" dirty="0" smtClean="0">
                <a:solidFill>
                  <a:schemeClr val="dk1"/>
                </a:solidFill>
              </a:rPr>
              <a:t>Qui sont les </a:t>
            </a:r>
            <a:r>
              <a:rPr lang="fr" sz="1700" dirty="0" smtClean="0">
                <a:solidFill>
                  <a:schemeClr val="lt1"/>
                </a:solidFill>
                <a:highlight>
                  <a:schemeClr val="accent3"/>
                </a:highlight>
              </a:rPr>
              <a:t>Enfants migrants en France</a:t>
            </a:r>
            <a:endParaRPr sz="1700" dirty="0">
              <a:solidFill>
                <a:schemeClr val="lt1"/>
              </a:solidFill>
              <a:highlight>
                <a:schemeClr val="accent3"/>
              </a:highlight>
            </a:endParaRPr>
          </a:p>
          <a:p>
            <a:pPr marL="685800" lvl="0" indent="0" algn="l" rtl="0">
              <a:spcBef>
                <a:spcPts val="500"/>
              </a:spcBef>
              <a:spcAft>
                <a:spcPts val="0"/>
              </a:spcAft>
              <a:buNone/>
            </a:pPr>
            <a:endParaRPr sz="1600" dirty="0">
              <a:latin typeface="Raleway"/>
              <a:ea typeface="Raleway"/>
              <a:cs typeface="Raleway"/>
              <a:sym typeface="Raleway"/>
            </a:endParaRPr>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p:txBody>
      </p:sp>
      <p:sp>
        <p:nvSpPr>
          <p:cNvPr id="1473" name="Google Shape;1473;p128"/>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3</a:t>
            </a:fld>
            <a:endParaRPr/>
          </a:p>
        </p:txBody>
      </p:sp>
      <p:pic>
        <p:nvPicPr>
          <p:cNvPr id="2" name="Image 1"/>
          <p:cNvPicPr>
            <a:picLocks noChangeAspect="1"/>
          </p:cNvPicPr>
          <p:nvPr/>
        </p:nvPicPr>
        <p:blipFill>
          <a:blip r:embed="rId3"/>
          <a:stretch>
            <a:fillRect/>
          </a:stretch>
        </p:blipFill>
        <p:spPr>
          <a:xfrm>
            <a:off x="450032" y="1380923"/>
            <a:ext cx="7217903" cy="3411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129"/>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smtClean="0">
                <a:latin typeface="Raleway"/>
                <a:ea typeface="Raleway"/>
                <a:cs typeface="Raleway"/>
                <a:sym typeface="Raleway"/>
              </a:rPr>
              <a:t>1/3: Les Mineurs Non Accompagnés</a:t>
            </a:r>
            <a:endParaRPr b="1" dirty="0">
              <a:latin typeface="Raleway"/>
              <a:ea typeface="Raleway"/>
              <a:cs typeface="Raleway"/>
              <a:sym typeface="Raleway"/>
            </a:endParaRPr>
          </a:p>
        </p:txBody>
      </p:sp>
      <p:sp>
        <p:nvSpPr>
          <p:cNvPr id="1480" name="Google Shape;1480;p129"/>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sz="1100" dirty="0">
              <a:solidFill>
                <a:schemeClr val="dk1"/>
              </a:solidFill>
              <a:latin typeface="Raleway"/>
              <a:ea typeface="Raleway"/>
              <a:cs typeface="Raleway"/>
              <a:sym typeface="Raleway"/>
            </a:endParaRPr>
          </a:p>
          <a:p>
            <a:pPr marL="342900" lvl="0" indent="0" algn="l" rtl="0">
              <a:lnSpc>
                <a:spcPct val="100000"/>
              </a:lnSpc>
              <a:spcBef>
                <a:spcPts val="0"/>
              </a:spcBef>
              <a:spcAft>
                <a:spcPts val="0"/>
              </a:spcAft>
              <a:buNone/>
            </a:pPr>
            <a:r>
              <a:rPr lang="fr" sz="1700" dirty="0" smtClean="0">
                <a:solidFill>
                  <a:schemeClr val="dk1"/>
                </a:solidFill>
              </a:rPr>
              <a:t>Le statut de MNA </a:t>
            </a:r>
            <a:r>
              <a:rPr lang="fr" sz="1700" dirty="0" smtClean="0">
                <a:solidFill>
                  <a:schemeClr val="lt1"/>
                </a:solidFill>
                <a:highlight>
                  <a:schemeClr val="accent3"/>
                </a:highlight>
              </a:rPr>
              <a:t>et ses conditions cumulatives</a:t>
            </a:r>
            <a:endParaRPr sz="1700" dirty="0">
              <a:solidFill>
                <a:schemeClr val="lt1"/>
              </a:solidFill>
              <a:highlight>
                <a:schemeClr val="accent3"/>
              </a:highlight>
            </a:endParaRPr>
          </a:p>
          <a:p>
            <a:pPr marL="685800" lvl="0" indent="0" algn="l" rtl="0">
              <a:spcBef>
                <a:spcPts val="500"/>
              </a:spcBef>
              <a:spcAft>
                <a:spcPts val="0"/>
              </a:spcAft>
              <a:buNone/>
            </a:pPr>
            <a:endParaRPr sz="1600" dirty="0">
              <a:latin typeface="Raleway"/>
              <a:ea typeface="Raleway"/>
              <a:cs typeface="Raleway"/>
              <a:sym typeface="Raleway"/>
            </a:endParaRPr>
          </a:p>
          <a:p>
            <a:pPr marL="419100" lvl="1" indent="0">
              <a:buSzPts val="1600"/>
              <a:buNone/>
            </a:pPr>
            <a:r>
              <a:rPr lang="fr-FR" sz="1800" dirty="0" smtClean="0">
                <a:sym typeface="Wingdings" panose="05000000000000000000" pitchFamily="2" charset="2"/>
              </a:rPr>
              <a:t> </a:t>
            </a:r>
            <a:r>
              <a:rPr lang="fr-FR" sz="1800" dirty="0" smtClean="0"/>
              <a:t>avoir </a:t>
            </a:r>
            <a:r>
              <a:rPr lang="fr-FR" sz="1800" dirty="0"/>
              <a:t>moins de 18 ans, </a:t>
            </a:r>
            <a:endParaRPr lang="fr-FR" sz="1800" dirty="0" smtClean="0"/>
          </a:p>
          <a:p>
            <a:pPr marL="419100" lvl="1" indent="0">
              <a:buSzPts val="1600"/>
              <a:buNone/>
            </a:pPr>
            <a:r>
              <a:rPr lang="fr-FR" sz="1800" dirty="0" smtClean="0">
                <a:sym typeface="Wingdings" panose="05000000000000000000" pitchFamily="2" charset="2"/>
              </a:rPr>
              <a:t> </a:t>
            </a:r>
            <a:r>
              <a:rPr lang="fr-FR" sz="1800" dirty="0" smtClean="0"/>
              <a:t>être </a:t>
            </a:r>
            <a:r>
              <a:rPr lang="fr-FR" sz="1800" dirty="0"/>
              <a:t>de nationalité étrangère, </a:t>
            </a:r>
            <a:endParaRPr lang="fr-FR" sz="1800" dirty="0" smtClean="0"/>
          </a:p>
          <a:p>
            <a:pPr marL="419100" lvl="1" indent="0">
              <a:buSzPts val="1600"/>
              <a:buNone/>
            </a:pPr>
            <a:r>
              <a:rPr lang="fr-FR" sz="1800" dirty="0" smtClean="0">
                <a:sym typeface="Wingdings" panose="05000000000000000000" pitchFamily="2" charset="2"/>
              </a:rPr>
              <a:t> </a:t>
            </a:r>
            <a:r>
              <a:rPr lang="fr-FR" sz="1800" dirty="0" smtClean="0"/>
              <a:t>être </a:t>
            </a:r>
            <a:r>
              <a:rPr lang="fr-FR" sz="1800" dirty="0"/>
              <a:t>isolé sur le territoire français. </a:t>
            </a:r>
            <a:endParaRPr lang="fr-FR" sz="1800" dirty="0" smtClean="0"/>
          </a:p>
          <a:p>
            <a:pPr marL="590550" lvl="1" indent="-171450">
              <a:buSzPts val="1600"/>
              <a:buFont typeface="Wingdings" panose="05000000000000000000" pitchFamily="2" charset="2"/>
              <a:buChar char="à"/>
            </a:pPr>
            <a:endParaRPr lang="fr-FR" sz="1800" dirty="0"/>
          </a:p>
          <a:p>
            <a:pPr marL="419100" lvl="1" indent="0">
              <a:buSzPts val="1600"/>
              <a:buNone/>
            </a:pPr>
            <a:endParaRPr lang="fr-FR" sz="1800" dirty="0" smtClean="0"/>
          </a:p>
          <a:p>
            <a:pPr marL="419100" lvl="1" indent="0">
              <a:buSzPts val="1600"/>
              <a:buNone/>
            </a:pPr>
            <a:r>
              <a:rPr lang="fr-FR" sz="1800" dirty="0" smtClean="0"/>
              <a:t>Il </a:t>
            </a:r>
            <a:r>
              <a:rPr lang="fr-FR" sz="1800" dirty="0"/>
              <a:t>existe différentes méthodes pour permettre aux conseils départementaux, compétents en matière de protection de l’enfance, d’évaluer ces critères.</a:t>
            </a:r>
            <a:endParaRPr sz="1800" dirty="0"/>
          </a:p>
        </p:txBody>
      </p:sp>
      <p:sp>
        <p:nvSpPr>
          <p:cNvPr id="1481" name="Google Shape;1481;p12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81" name="Google Shape;1481;p12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5</a:t>
            </a:fld>
            <a:endParaRPr/>
          </a:p>
        </p:txBody>
      </p:sp>
      <p:pic>
        <p:nvPicPr>
          <p:cNvPr id="2" name="Image 1"/>
          <p:cNvPicPr>
            <a:picLocks noChangeAspect="1"/>
          </p:cNvPicPr>
          <p:nvPr/>
        </p:nvPicPr>
        <p:blipFill>
          <a:blip r:embed="rId3"/>
          <a:stretch>
            <a:fillRect/>
          </a:stretch>
        </p:blipFill>
        <p:spPr>
          <a:xfrm>
            <a:off x="897119" y="0"/>
            <a:ext cx="6286500" cy="5076825"/>
          </a:xfrm>
          <a:prstGeom prst="rect">
            <a:avLst/>
          </a:prstGeom>
        </p:spPr>
      </p:pic>
    </p:spTree>
    <p:extLst>
      <p:ext uri="{BB962C8B-B14F-4D97-AF65-F5344CB8AC3E}">
        <p14:creationId xmlns:p14="http://schemas.microsoft.com/office/powerpoint/2010/main" val="232286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129"/>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smtClean="0">
                <a:latin typeface="Raleway"/>
                <a:ea typeface="Raleway"/>
                <a:cs typeface="Raleway"/>
                <a:sym typeface="Raleway"/>
              </a:rPr>
              <a:t>1/3: Les Mineurs Non Accompagnés</a:t>
            </a:r>
            <a:endParaRPr b="1" dirty="0">
              <a:latin typeface="Raleway"/>
              <a:ea typeface="Raleway"/>
              <a:cs typeface="Raleway"/>
              <a:sym typeface="Raleway"/>
            </a:endParaRPr>
          </a:p>
        </p:txBody>
      </p:sp>
      <p:sp>
        <p:nvSpPr>
          <p:cNvPr id="1480" name="Google Shape;1480;p129"/>
          <p:cNvSpPr txBox="1">
            <a:spLocks noGrp="1"/>
          </p:cNvSpPr>
          <p:nvPr>
            <p:ph type="body" idx="1"/>
          </p:nvPr>
        </p:nvSpPr>
        <p:spPr>
          <a:xfrm>
            <a:off x="-349360" y="1221751"/>
            <a:ext cx="8211900" cy="3676200"/>
          </a:xfrm>
          <a:prstGeom prst="rect">
            <a:avLst/>
          </a:prstGeom>
          <a:noFill/>
          <a:ln>
            <a:noFill/>
          </a:ln>
        </p:spPr>
        <p:txBody>
          <a:bodyPr spcFirstLastPara="1" wrap="square" lIns="68575" tIns="0" rIns="68575" bIns="34275" anchor="t" anchorCtr="0">
            <a:noAutofit/>
          </a:bodyPr>
          <a:lstStyle/>
          <a:p>
            <a:pPr marL="685800" indent="0">
              <a:buNone/>
            </a:pPr>
            <a:r>
              <a:rPr lang="fr-FR" sz="1800" dirty="0" smtClean="0">
                <a:solidFill>
                  <a:schemeClr val="dk1"/>
                </a:solidFill>
              </a:rPr>
              <a:t>MNA en France </a:t>
            </a:r>
            <a:r>
              <a:rPr lang="fr-FR" sz="1800" dirty="0" smtClean="0">
                <a:solidFill>
                  <a:schemeClr val="lt1"/>
                </a:solidFill>
                <a:highlight>
                  <a:schemeClr val="accent3"/>
                </a:highlight>
              </a:rPr>
              <a:t>Quelques chiffres </a:t>
            </a:r>
            <a:endParaRPr lang="fr-FR" sz="1800" dirty="0">
              <a:solidFill>
                <a:schemeClr val="lt1"/>
              </a:solidFill>
              <a:highlight>
                <a:schemeClr val="accent3"/>
              </a:highlight>
            </a:endParaRPr>
          </a:p>
          <a:p>
            <a:pPr marL="685800" indent="0">
              <a:buNone/>
            </a:pPr>
            <a:endParaRPr lang="fr-FR" sz="1800" b="0" dirty="0" smtClean="0"/>
          </a:p>
          <a:p>
            <a:pPr marL="685800" indent="0" algn="just">
              <a:buNone/>
            </a:pPr>
            <a:r>
              <a:rPr lang="fr-FR" sz="1800" b="0" dirty="0" smtClean="0"/>
              <a:t>En 2022, </a:t>
            </a:r>
            <a:r>
              <a:rPr lang="fr-FR" sz="1800" b="0" dirty="0"/>
              <a:t>hors Mayotte, ce sont </a:t>
            </a:r>
            <a:r>
              <a:rPr lang="fr-FR" sz="1800" b="0" dirty="0" smtClean="0"/>
              <a:t>14 782 </a:t>
            </a:r>
            <a:r>
              <a:rPr lang="fr-FR" sz="1800" b="0" dirty="0"/>
              <a:t>situations qui ont été portées à la connaissance de la cellule nationale de la mission Mineurs non accompagnés, dont  </a:t>
            </a:r>
            <a:r>
              <a:rPr lang="fr-FR" sz="1800" b="0" dirty="0" smtClean="0"/>
              <a:t>93,2% </a:t>
            </a:r>
            <a:r>
              <a:rPr lang="fr-FR" sz="1800" b="0" dirty="0"/>
              <a:t>de garçons arrivant à un âge moyen de 16 ans. </a:t>
            </a:r>
            <a:endParaRPr lang="fr-FR" sz="1800" b="0" dirty="0" smtClean="0"/>
          </a:p>
          <a:p>
            <a:pPr marL="685800" indent="0" algn="just">
              <a:buNone/>
            </a:pPr>
            <a:endParaRPr lang="fr-FR" sz="1800" b="0" dirty="0" smtClean="0"/>
          </a:p>
          <a:p>
            <a:pPr marL="685800" indent="0" algn="just">
              <a:buNone/>
            </a:pPr>
            <a:r>
              <a:rPr lang="fr-FR" sz="1800" b="0" dirty="0" smtClean="0"/>
              <a:t>Ils </a:t>
            </a:r>
            <a:r>
              <a:rPr lang="fr-FR" sz="1800" b="0" dirty="0"/>
              <a:t>étaient très majoritairement originaires de l’Afrique de l’Ouest : Guinée Conakry </a:t>
            </a:r>
            <a:r>
              <a:rPr lang="fr-FR" sz="1800" b="0" dirty="0" smtClean="0"/>
              <a:t>17,3%, Côte </a:t>
            </a:r>
            <a:r>
              <a:rPr lang="fr-FR" sz="1800" b="0" dirty="0"/>
              <a:t>d’Ivoire </a:t>
            </a:r>
            <a:r>
              <a:rPr lang="fr-FR" sz="1800" b="0" dirty="0" smtClean="0"/>
              <a:t>17,61%. La Tunisie en forte augmentation : 10,68% </a:t>
            </a:r>
            <a:endParaRPr lang="fr-FR" sz="1800" dirty="0"/>
          </a:p>
          <a:p>
            <a:pPr marL="685800" lvl="0" indent="0" algn="just" rtl="0">
              <a:spcBef>
                <a:spcPts val="500"/>
              </a:spcBef>
              <a:spcAft>
                <a:spcPts val="0"/>
              </a:spcAft>
              <a:buNone/>
            </a:pPr>
            <a:endParaRPr sz="1100" dirty="0">
              <a:solidFill>
                <a:schemeClr val="dk1"/>
              </a:solidFill>
              <a:latin typeface="Raleway"/>
              <a:ea typeface="Raleway"/>
              <a:cs typeface="Raleway"/>
              <a:sym typeface="Raleway"/>
            </a:endParaRPr>
          </a:p>
        </p:txBody>
      </p:sp>
      <p:sp>
        <p:nvSpPr>
          <p:cNvPr id="1481" name="Google Shape;1481;p129"/>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6</a:t>
            </a:fld>
            <a:endParaRPr/>
          </a:p>
        </p:txBody>
      </p:sp>
    </p:spTree>
    <p:extLst>
      <p:ext uri="{BB962C8B-B14F-4D97-AF65-F5344CB8AC3E}">
        <p14:creationId xmlns:p14="http://schemas.microsoft.com/office/powerpoint/2010/main" val="385748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smtClean="0">
                <a:latin typeface="Raleway"/>
                <a:ea typeface="Raleway"/>
                <a:cs typeface="Raleway"/>
                <a:sym typeface="Raleway"/>
              </a:rPr>
              <a:t>2/3: les demandeurs d’asile (enfants non isolés) </a:t>
            </a:r>
            <a:endParaRPr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0" indent="0">
              <a:spcBef>
                <a:spcPts val="1400"/>
              </a:spcBef>
              <a:buNone/>
            </a:pPr>
            <a:r>
              <a:rPr lang="fr-FR" b="0" dirty="0"/>
              <a:t>Pour obtenir l’asile, la personne migrante doit constituer un dossier prouvant qu’elle est en danger réel dans son pays d’origine en raison de </a:t>
            </a:r>
            <a:r>
              <a:rPr lang="fr-FR" dirty="0"/>
              <a:t>sa race, sa religion, sa nationalité ou son appartenance à un certain groupe social et opinion politique</a:t>
            </a:r>
            <a:r>
              <a:rPr lang="fr-FR" b="0" dirty="0"/>
              <a:t>. Ce dossier est ensuite étudié par l’Office français de protection des réfugiés et apatrides (OFPRA).  </a:t>
            </a:r>
            <a:endParaRPr lang="fr-FR" b="0" dirty="0" smtClean="0"/>
          </a:p>
          <a:p>
            <a:pPr marL="0" indent="0">
              <a:spcBef>
                <a:spcPts val="1400"/>
              </a:spcBef>
              <a:buNone/>
            </a:pPr>
            <a:r>
              <a:rPr lang="fr-FR" b="0" dirty="0" smtClean="0"/>
              <a:t>Lorsque </a:t>
            </a:r>
            <a:r>
              <a:rPr lang="fr-FR" b="0" dirty="0"/>
              <a:t>la personne ne remplit pas ces critères, mais qu’elle risque d’être exposée à une </a:t>
            </a:r>
            <a:r>
              <a:rPr lang="fr-FR" dirty="0"/>
              <a:t>menace grave dans son pays d’origine </a:t>
            </a:r>
            <a:r>
              <a:rPr lang="fr-FR" b="0" dirty="0"/>
              <a:t>(peine de mort ou exécution, tortures, traitements inhumains ou dégradants, menace grave et individuelle), une protection subsidiaire peut lui être accordée. </a:t>
            </a:r>
            <a:endParaRPr lang="fr-FR" b="0" dirty="0" smtClean="0"/>
          </a:p>
          <a:p>
            <a:pPr marL="0" indent="0">
              <a:spcBef>
                <a:spcPts val="1400"/>
              </a:spcBef>
              <a:buNone/>
            </a:pPr>
            <a:r>
              <a:rPr lang="fr-FR" b="0" dirty="0" smtClean="0"/>
              <a:t>Pour </a:t>
            </a:r>
            <a:r>
              <a:rPr lang="fr-FR" b="0" dirty="0"/>
              <a:t>les enfants seuls, c’est à l’aide d’un administrateur ad hoc désigné par le procureur de la République que le dossier est constitué. </a:t>
            </a:r>
            <a:endParaRPr lang="fr-FR" dirty="0"/>
          </a:p>
          <a:p>
            <a:pPr marL="0" lvl="0" indent="0" algn="l" rtl="0">
              <a:lnSpc>
                <a:spcPct val="100000"/>
              </a:lnSpc>
              <a:spcBef>
                <a:spcPts val="1400"/>
              </a:spcBef>
              <a:spcAft>
                <a:spcPts val="0"/>
              </a:spcAft>
              <a:buClr>
                <a:schemeClr val="accent3"/>
              </a:buClr>
              <a:buSzPts val="1400"/>
              <a:buNone/>
            </a:pPr>
            <a:endParaRPr dirty="0" smtClean="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smtClean="0">
                <a:latin typeface="Raleway"/>
                <a:ea typeface="Raleway"/>
                <a:cs typeface="Raleway"/>
                <a:sym typeface="Raleway"/>
              </a:rPr>
              <a:t>2/3: les demandeurs d’asile (et enfants non isolés) </a:t>
            </a:r>
            <a:endParaRPr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139700" indent="0">
              <a:buNone/>
            </a:pPr>
            <a:endParaRPr lang="fr-FR" b="0" dirty="0" smtClean="0"/>
          </a:p>
          <a:p>
            <a:pPr marL="139700" indent="0">
              <a:buNone/>
            </a:pPr>
            <a:r>
              <a:rPr lang="fr-FR" b="0" dirty="0" smtClean="0"/>
              <a:t>Pour les enfants qui se </a:t>
            </a:r>
            <a:r>
              <a:rPr lang="fr-FR" b="0" dirty="0"/>
              <a:t>trouvent en France avec au moins un représentant légal, une </a:t>
            </a:r>
            <a:r>
              <a:rPr lang="fr-FR" dirty="0"/>
              <a:t>demande d’asile familiale </a:t>
            </a:r>
            <a:r>
              <a:rPr lang="fr-FR" b="0" dirty="0"/>
              <a:t>est réalisée. Pendant les trois à six mois de l’instruction, la loi prévoit un hébergement dédié </a:t>
            </a:r>
            <a:r>
              <a:rPr lang="fr-FR" b="0" dirty="0" smtClean="0"/>
              <a:t>en CADA : </a:t>
            </a:r>
            <a:r>
              <a:rPr lang="fr-FR" b="0" dirty="0"/>
              <a:t>c’est le Dispositif national d’accueil géré par l’Office français de l’immigration et de l’intégration (OFII). </a:t>
            </a:r>
            <a:endParaRPr lang="fr-FR" b="0" dirty="0" smtClean="0"/>
          </a:p>
          <a:p>
            <a:pPr marL="139700" indent="0">
              <a:buNone/>
            </a:pPr>
            <a:endParaRPr lang="fr-FR" b="0" dirty="0"/>
          </a:p>
          <a:p>
            <a:pPr marL="139700" indent="0">
              <a:buNone/>
            </a:pPr>
            <a:r>
              <a:rPr lang="fr-FR" b="0" dirty="0" smtClean="0"/>
              <a:t>Mais </a:t>
            </a:r>
            <a:r>
              <a:rPr lang="fr-FR" b="0" dirty="0"/>
              <a:t>avec seulement 43 600 places au 1er janvier 2020, seuls 33,7 % des demandeurs d’asile éligibles y ont effectivement accès. </a:t>
            </a:r>
            <a:endParaRPr lang="fr-FR" b="0" dirty="0" smtClean="0"/>
          </a:p>
          <a:p>
            <a:pPr marL="139700" indent="0">
              <a:buNone/>
            </a:pPr>
            <a:endParaRPr lang="fr-FR" b="0" dirty="0"/>
          </a:p>
          <a:p>
            <a:pPr marL="139700" indent="0">
              <a:buNone/>
            </a:pPr>
            <a:r>
              <a:rPr lang="fr-FR" b="0" dirty="0"/>
              <a:t>En </a:t>
            </a:r>
            <a:r>
              <a:rPr lang="fr-FR" b="0" dirty="0" smtClean="0"/>
              <a:t>2022 </a:t>
            </a:r>
            <a:r>
              <a:rPr lang="fr-FR" dirty="0" smtClean="0"/>
              <a:t>1003 </a:t>
            </a:r>
            <a:r>
              <a:rPr lang="fr-FR" dirty="0"/>
              <a:t>mineurs ont </a:t>
            </a:r>
            <a:r>
              <a:rPr lang="fr-FR" dirty="0" smtClean="0"/>
              <a:t>réalisé une demande d’asile seuls </a:t>
            </a:r>
            <a:r>
              <a:rPr lang="fr-FR" b="0" dirty="0" smtClean="0"/>
              <a:t>(6,8% du total des MNA), avec un taux de reconnaissance très largement supérieur aux adultes: 82,5% en première instance, 95,4% au global.</a:t>
            </a:r>
            <a:endParaRPr lang="fr-FR" b="0" dirty="0"/>
          </a:p>
          <a:p>
            <a:pPr marL="139700" indent="0">
              <a:buNone/>
            </a:pPr>
            <a:endParaRPr dirty="0" smtClean="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a:p>
            <a:pPr marL="0" lvl="0" indent="0" algn="l" rtl="0">
              <a:lnSpc>
                <a:spcPct val="100000"/>
              </a:lnSpc>
              <a:spcBef>
                <a:spcPts val="500"/>
              </a:spcBef>
              <a:spcAft>
                <a:spcPts val="0"/>
              </a:spcAft>
              <a:buClr>
                <a:schemeClr val="accent3"/>
              </a:buClr>
              <a:buSzPts val="1400"/>
              <a:buNone/>
            </a:pPr>
            <a:endParaRPr dirty="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8</a:t>
            </a:fld>
            <a:endParaRPr/>
          </a:p>
        </p:txBody>
      </p:sp>
    </p:spTree>
    <p:extLst>
      <p:ext uri="{BB962C8B-B14F-4D97-AF65-F5344CB8AC3E}">
        <p14:creationId xmlns:p14="http://schemas.microsoft.com/office/powerpoint/2010/main" val="166672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30"/>
          <p:cNvSpPr txBox="1">
            <a:spLocks noGrp="1"/>
          </p:cNvSpPr>
          <p:nvPr>
            <p:ph type="title"/>
          </p:nvPr>
        </p:nvSpPr>
        <p:spPr>
          <a:xfrm>
            <a:off x="575556" y="141480"/>
            <a:ext cx="7722900" cy="75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fr" b="1" dirty="0">
                <a:latin typeface="Raleway"/>
                <a:ea typeface="Raleway"/>
                <a:cs typeface="Raleway"/>
                <a:sym typeface="Raleway"/>
              </a:rPr>
              <a:t>3</a:t>
            </a:r>
            <a:r>
              <a:rPr lang="fr" b="1" dirty="0" smtClean="0">
                <a:latin typeface="Raleway"/>
                <a:ea typeface="Raleway"/>
                <a:cs typeface="Raleway"/>
                <a:sym typeface="Raleway"/>
              </a:rPr>
              <a:t>/3: les autres enfants migrants en France </a:t>
            </a:r>
            <a:endParaRPr b="1" dirty="0">
              <a:latin typeface="Raleway"/>
              <a:ea typeface="Raleway"/>
              <a:cs typeface="Raleway"/>
              <a:sym typeface="Raleway"/>
            </a:endParaRPr>
          </a:p>
        </p:txBody>
      </p:sp>
      <p:sp>
        <p:nvSpPr>
          <p:cNvPr id="1488" name="Google Shape;1488;p130"/>
          <p:cNvSpPr txBox="1">
            <a:spLocks noGrp="1"/>
          </p:cNvSpPr>
          <p:nvPr>
            <p:ph type="body" idx="1"/>
          </p:nvPr>
        </p:nvSpPr>
        <p:spPr>
          <a:xfrm>
            <a:off x="575550" y="1169200"/>
            <a:ext cx="8211900" cy="3676200"/>
          </a:xfrm>
          <a:prstGeom prst="rect">
            <a:avLst/>
          </a:prstGeom>
          <a:noFill/>
          <a:ln>
            <a:noFill/>
          </a:ln>
        </p:spPr>
        <p:txBody>
          <a:bodyPr spcFirstLastPara="1" wrap="square" lIns="68575" tIns="0" rIns="68575" bIns="34275" anchor="t" anchorCtr="0">
            <a:noAutofit/>
          </a:bodyPr>
          <a:lstStyle/>
          <a:p>
            <a:pPr marL="685800" lvl="0" indent="0" algn="l" rtl="0">
              <a:spcBef>
                <a:spcPts val="500"/>
              </a:spcBef>
              <a:spcAft>
                <a:spcPts val="0"/>
              </a:spcAft>
              <a:buNone/>
            </a:pPr>
            <a:endParaRPr dirty="0">
              <a:latin typeface="Raleway"/>
              <a:ea typeface="Raleway"/>
              <a:cs typeface="Raleway"/>
              <a:sym typeface="Raleway"/>
            </a:endParaRPr>
          </a:p>
          <a:p>
            <a:pPr marL="342900" lvl="0" indent="0">
              <a:spcBef>
                <a:spcPts val="0"/>
              </a:spcBef>
              <a:buNone/>
            </a:pPr>
            <a:endParaRPr lang="fr-FR" b="0" dirty="0" smtClean="0"/>
          </a:p>
          <a:p>
            <a:pPr marL="342900" lvl="0" indent="0">
              <a:spcBef>
                <a:spcPts val="0"/>
              </a:spcBef>
              <a:buNone/>
            </a:pPr>
            <a:endParaRPr lang="fr-FR" b="0" dirty="0" smtClean="0"/>
          </a:p>
        </p:txBody>
      </p:sp>
      <p:sp>
        <p:nvSpPr>
          <p:cNvPr id="1489" name="Google Shape;1489;p130"/>
          <p:cNvSpPr txBox="1">
            <a:spLocks noGrp="1"/>
          </p:cNvSpPr>
          <p:nvPr>
            <p:ph type="sldNum" idx="12"/>
          </p:nvPr>
        </p:nvSpPr>
        <p:spPr>
          <a:xfrm>
            <a:off x="270482" y="4552950"/>
            <a:ext cx="359100" cy="125100"/>
          </a:xfrm>
          <a:prstGeom prst="rect">
            <a:avLst/>
          </a:prstGeom>
          <a:noFill/>
          <a:ln>
            <a:noFill/>
          </a:ln>
        </p:spPr>
        <p:txBody>
          <a:bodyPr spcFirstLastPara="1" wrap="square" lIns="0" tIns="0" rIns="0" bIns="0" anchor="t" anchorCtr="0">
            <a:noAutofit/>
          </a:bodyPr>
          <a:lstStyle/>
          <a:p>
            <a:pPr marL="0" lvl="0" indent="0" algn="r" rtl="0">
              <a:lnSpc>
                <a:spcPct val="109083"/>
              </a:lnSpc>
              <a:spcBef>
                <a:spcPts val="0"/>
              </a:spcBef>
              <a:spcAft>
                <a:spcPts val="0"/>
              </a:spcAft>
              <a:buSzPts val="900"/>
              <a:buNone/>
            </a:pPr>
            <a:fld id="{00000000-1234-1234-1234-123412341234}" type="slidenum">
              <a:rPr lang="fr"/>
              <a:t>9</a:t>
            </a:fld>
            <a:endParaRPr/>
          </a:p>
        </p:txBody>
      </p:sp>
      <p:sp>
        <p:nvSpPr>
          <p:cNvPr id="5" name="Google Shape;1480;p129"/>
          <p:cNvSpPr txBox="1">
            <a:spLocks/>
          </p:cNvSpPr>
          <p:nvPr/>
        </p:nvSpPr>
        <p:spPr>
          <a:xfrm>
            <a:off x="-396657" y="1467300"/>
            <a:ext cx="8211900" cy="3676200"/>
          </a:xfrm>
          <a:prstGeom prst="rect">
            <a:avLst/>
          </a:prstGeom>
          <a:noFill/>
          <a:ln>
            <a:noFill/>
          </a:ln>
        </p:spPr>
        <p:txBody>
          <a:bodyPr spcFirstLastPara="1" wrap="square" lIns="68575" tIns="0" rIns="68575" bIns="3427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500"/>
              </a:spcBef>
              <a:spcAft>
                <a:spcPts val="0"/>
              </a:spcAft>
              <a:buClr>
                <a:schemeClr val="accent3"/>
              </a:buClr>
              <a:buSzPts val="1400"/>
              <a:buFont typeface="Montserrat"/>
              <a:buChar char="​"/>
              <a:defRPr sz="1400" b="1" i="0" u="none" strike="noStrike" cap="none">
                <a:solidFill>
                  <a:schemeClr val="accent3"/>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Raleway Thin"/>
              <a:buChar char="​"/>
              <a:defRPr sz="1200" b="0" i="0" u="none" strike="noStrike" cap="none">
                <a:solidFill>
                  <a:schemeClr val="dk1"/>
                </a:solidFill>
                <a:latin typeface="Raleway Thin"/>
                <a:ea typeface="Raleway Thin"/>
                <a:cs typeface="Raleway Thin"/>
                <a:sym typeface="Raleway Thin"/>
              </a:defRPr>
            </a:lvl2pPr>
            <a:lvl3pPr marL="1371600" marR="0" lvl="2" indent="-317500" algn="l" rtl="0">
              <a:lnSpc>
                <a:spcPct val="100000"/>
              </a:lnSpc>
              <a:spcBef>
                <a:spcPts val="14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3pPr>
            <a:lvl4pPr marL="1828800" marR="0" lvl="3" indent="-317500" algn="l" rtl="0">
              <a:lnSpc>
                <a:spcPct val="100000"/>
              </a:lnSpc>
              <a:spcBef>
                <a:spcPts val="500"/>
              </a:spcBef>
              <a:spcAft>
                <a:spcPts val="0"/>
              </a:spcAft>
              <a:buClr>
                <a:schemeClr val="accent3"/>
              </a:buClr>
              <a:buSzPts val="1400"/>
              <a:buFont typeface="Raleway Thin"/>
              <a:buChar char="−"/>
              <a:defRPr sz="1200" b="0" i="0" u="none" strike="noStrike" cap="none">
                <a:solidFill>
                  <a:schemeClr val="dk1"/>
                </a:solidFill>
                <a:latin typeface="Raleway Thin"/>
                <a:ea typeface="Raleway Thin"/>
                <a:cs typeface="Raleway Thin"/>
                <a:sym typeface="Raleway Thin"/>
              </a:defRPr>
            </a:lvl4pPr>
            <a:lvl5pPr marL="2286000" marR="0" lvl="4" indent="-228600" algn="l" rtl="0">
              <a:lnSpc>
                <a:spcPct val="100000"/>
              </a:lnSpc>
              <a:spcBef>
                <a:spcPts val="900"/>
              </a:spcBef>
              <a:spcAft>
                <a:spcPts val="0"/>
              </a:spcAft>
              <a:buClr>
                <a:srgbClr val="000000"/>
              </a:buClr>
              <a:buSzPts val="1100"/>
              <a:buFont typeface="Raleway Thin"/>
              <a:buNone/>
              <a:defRPr sz="1200" b="0" i="1" u="none" strike="noStrike" cap="none">
                <a:solidFill>
                  <a:schemeClr val="dk1"/>
                </a:solidFill>
                <a:latin typeface="Raleway Thin"/>
                <a:ea typeface="Raleway Thin"/>
                <a:cs typeface="Raleway Thin"/>
                <a:sym typeface="Raleway Thin"/>
              </a:defRPr>
            </a:lvl5pPr>
            <a:lvl6pPr marL="2743200" marR="0" lvl="5"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6pPr>
            <a:lvl7pPr marL="3200400" marR="0" lvl="6"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7pPr>
            <a:lvl8pPr marL="3657600" marR="0" lvl="7"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8pPr>
            <a:lvl9pPr marL="4114800" marR="0" lvl="8" indent="-228600" algn="l" rtl="0">
              <a:lnSpc>
                <a:spcPct val="100000"/>
              </a:lnSpc>
              <a:spcBef>
                <a:spcPts val="0"/>
              </a:spcBef>
              <a:spcAft>
                <a:spcPts val="0"/>
              </a:spcAft>
              <a:buClr>
                <a:srgbClr val="000000"/>
              </a:buClr>
              <a:buSzPts val="1100"/>
              <a:buFont typeface="Raleway"/>
              <a:buNone/>
              <a:defRPr sz="1400" b="0" i="0" u="none" strike="noStrike" cap="none">
                <a:solidFill>
                  <a:srgbClr val="000000"/>
                </a:solidFill>
                <a:latin typeface="Raleway"/>
                <a:ea typeface="Raleway"/>
                <a:cs typeface="Raleway"/>
                <a:sym typeface="Raleway"/>
              </a:defRPr>
            </a:lvl9pPr>
          </a:lstStyle>
          <a:p>
            <a:pPr marL="685800" indent="0">
              <a:buFont typeface="Montserrat"/>
              <a:buNone/>
            </a:pPr>
            <a:r>
              <a:rPr lang="fr-FR" sz="1600" dirty="0" smtClean="0">
                <a:solidFill>
                  <a:schemeClr val="dk1"/>
                </a:solidFill>
              </a:rPr>
              <a:t>Le principe </a:t>
            </a:r>
            <a:r>
              <a:rPr lang="fr-FR" sz="1600" dirty="0" smtClean="0">
                <a:solidFill>
                  <a:schemeClr val="lt1"/>
                </a:solidFill>
                <a:highlight>
                  <a:schemeClr val="accent3"/>
                </a:highlight>
              </a:rPr>
              <a:t>d’intérêt supérieur de l’enfant (« unité familiale » dans la Convention de Genève de 1951)</a:t>
            </a:r>
          </a:p>
          <a:p>
            <a:pPr marL="685800" indent="0">
              <a:buFont typeface="Montserrat"/>
              <a:buNone/>
            </a:pPr>
            <a:endParaRPr lang="fr-FR" sz="1600" b="0" dirty="0" smtClean="0"/>
          </a:p>
          <a:p>
            <a:pPr marL="685800" indent="0" algn="just">
              <a:buNone/>
            </a:pPr>
            <a:r>
              <a:rPr lang="fr-FR" b="0" dirty="0" smtClean="0"/>
              <a:t>Un mineur ne peut être considéré </a:t>
            </a:r>
            <a:r>
              <a:rPr lang="fr-FR" b="0" dirty="0"/>
              <a:t>comme “sans papiers”. Néanmoins, le législateur a estimé que son intérêt supérieur est de maintenir le lien familial, c’est donc </a:t>
            </a:r>
            <a:r>
              <a:rPr lang="fr-FR" dirty="0"/>
              <a:t>le statut des représentants légaux qui lui est applicable</a:t>
            </a:r>
            <a:r>
              <a:rPr lang="fr-FR" b="0" dirty="0"/>
              <a:t>, même en cas de procédure d’expulsion</a:t>
            </a:r>
            <a:r>
              <a:rPr lang="fr-FR" b="0" dirty="0" smtClean="0"/>
              <a:t>. </a:t>
            </a:r>
            <a:endParaRPr lang="fr-FR" b="0" dirty="0"/>
          </a:p>
          <a:p>
            <a:pPr marL="685800" indent="0">
              <a:buNone/>
            </a:pPr>
            <a:endParaRPr lang="fr-FR" b="0" dirty="0" smtClean="0"/>
          </a:p>
          <a:p>
            <a:pPr marL="685800" indent="0">
              <a:buNone/>
            </a:pPr>
            <a:r>
              <a:rPr lang="fr-FR" b="0" dirty="0" smtClean="0"/>
              <a:t>1- Mineurs migrants en famille en situation régulière</a:t>
            </a:r>
          </a:p>
          <a:p>
            <a:pPr marL="685800" indent="0">
              <a:buNone/>
            </a:pPr>
            <a:r>
              <a:rPr lang="fr-FR" b="0" dirty="0" smtClean="0"/>
              <a:t>2- Mineurs migrants en famille en situation irrégulière</a:t>
            </a:r>
            <a:r>
              <a:rPr lang="fr-FR" b="0" dirty="0"/>
              <a:t> </a:t>
            </a:r>
            <a:endParaRPr lang="fr-FR" b="0" dirty="0" smtClean="0"/>
          </a:p>
          <a:p>
            <a:pPr marL="685800" indent="0">
              <a:buNone/>
            </a:pPr>
            <a:endParaRPr lang="fr-FR" sz="1800" b="0" dirty="0"/>
          </a:p>
          <a:p>
            <a:pPr marL="685800" indent="0">
              <a:buNone/>
            </a:pPr>
            <a:endParaRPr lang="fr-FR" sz="1800" dirty="0"/>
          </a:p>
          <a:p>
            <a:pPr marL="685800" indent="0">
              <a:buFont typeface="Montserrat"/>
              <a:buNone/>
            </a:pPr>
            <a:endParaRPr lang="fr-FR" sz="1800" b="0" dirty="0" smtClean="0"/>
          </a:p>
        </p:txBody>
      </p:sp>
    </p:spTree>
    <p:extLst>
      <p:ext uri="{BB962C8B-B14F-4D97-AF65-F5344CB8AC3E}">
        <p14:creationId xmlns:p14="http://schemas.microsoft.com/office/powerpoint/2010/main" val="175624343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PPT_CRf interne">
  <a:themeElements>
    <a:clrScheme name="Couleurs Prez Croix Rouge OK">
      <a:dk1>
        <a:srgbClr val="000000"/>
      </a:dk1>
      <a:lt1>
        <a:srgbClr val="FFFFFF"/>
      </a:lt1>
      <a:dk2>
        <a:srgbClr val="003856"/>
      </a:dk2>
      <a:lt2>
        <a:srgbClr val="667385"/>
      </a:lt2>
      <a:accent1>
        <a:srgbClr val="E7E7E5"/>
      </a:accent1>
      <a:accent2>
        <a:srgbClr val="003856"/>
      </a:accent2>
      <a:accent3>
        <a:srgbClr val="F80000"/>
      </a:accent3>
      <a:accent4>
        <a:srgbClr val="F5E7D3"/>
      </a:accent4>
      <a:accent5>
        <a:srgbClr val="616E7F"/>
      </a:accent5>
      <a:accent6>
        <a:srgbClr val="EAE7E1"/>
      </a:accent6>
      <a:hlink>
        <a:srgbClr val="E30613"/>
      </a:hlink>
      <a:folHlink>
        <a:srgbClr val="0038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que PPT_CRf interne">
  <a:themeElements>
    <a:clrScheme name="Couleurs Prez Croix Rouge OK">
      <a:dk1>
        <a:srgbClr val="000000"/>
      </a:dk1>
      <a:lt1>
        <a:srgbClr val="FFFFFF"/>
      </a:lt1>
      <a:dk2>
        <a:srgbClr val="003856"/>
      </a:dk2>
      <a:lt2>
        <a:srgbClr val="667385"/>
      </a:lt2>
      <a:accent1>
        <a:srgbClr val="E7E7E5"/>
      </a:accent1>
      <a:accent2>
        <a:srgbClr val="003856"/>
      </a:accent2>
      <a:accent3>
        <a:srgbClr val="F80000"/>
      </a:accent3>
      <a:accent4>
        <a:srgbClr val="F5E7D3"/>
      </a:accent4>
      <a:accent5>
        <a:srgbClr val="616E7F"/>
      </a:accent5>
      <a:accent6>
        <a:srgbClr val="EAE7E1"/>
      </a:accent6>
      <a:hlink>
        <a:srgbClr val="E30613"/>
      </a:hlink>
      <a:folHlink>
        <a:srgbClr val="0038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sque PPT_CRf interne">
  <a:themeElements>
    <a:clrScheme name="Couleurs Prez Croix Rouge OK">
      <a:dk1>
        <a:srgbClr val="000000"/>
      </a:dk1>
      <a:lt1>
        <a:srgbClr val="FFFFFF"/>
      </a:lt1>
      <a:dk2>
        <a:srgbClr val="003856"/>
      </a:dk2>
      <a:lt2>
        <a:srgbClr val="667385"/>
      </a:lt2>
      <a:accent1>
        <a:srgbClr val="E7E7E5"/>
      </a:accent1>
      <a:accent2>
        <a:srgbClr val="003856"/>
      </a:accent2>
      <a:accent3>
        <a:srgbClr val="F80000"/>
      </a:accent3>
      <a:accent4>
        <a:srgbClr val="F5E7D3"/>
      </a:accent4>
      <a:accent5>
        <a:srgbClr val="616E7F"/>
      </a:accent5>
      <a:accent6>
        <a:srgbClr val="EAE7E1"/>
      </a:accent6>
      <a:hlink>
        <a:srgbClr val="E30613"/>
      </a:hlink>
      <a:folHlink>
        <a:srgbClr val="0038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1416</Words>
  <Application>Microsoft Office PowerPoint</Application>
  <PresentationFormat>Affichage à l'écran (16:9)</PresentationFormat>
  <Paragraphs>176</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15</vt:i4>
      </vt:variant>
    </vt:vector>
  </HeadingPairs>
  <TitlesOfParts>
    <vt:vector size="26" baseType="lpstr">
      <vt:lpstr>Courier New</vt:lpstr>
      <vt:lpstr>Montserrat</vt:lpstr>
      <vt:lpstr>Raleway Thin</vt:lpstr>
      <vt:lpstr>Arial</vt:lpstr>
      <vt:lpstr>Raleway</vt:lpstr>
      <vt:lpstr>Wingdings</vt:lpstr>
      <vt:lpstr>Arimo</vt:lpstr>
      <vt:lpstr>Simple Light</vt:lpstr>
      <vt:lpstr>Masque PPT_CRf interne</vt:lpstr>
      <vt:lpstr>Masque PPT_CRf interne</vt:lpstr>
      <vt:lpstr>Masque PPT_CRf interne</vt:lpstr>
      <vt:lpstr>Présentation PowerPoint</vt:lpstr>
      <vt:lpstr>Notions générales</vt:lpstr>
      <vt:lpstr>Notions générales</vt:lpstr>
      <vt:lpstr>1/3: Les Mineurs Non Accompagnés</vt:lpstr>
      <vt:lpstr>Présentation PowerPoint</vt:lpstr>
      <vt:lpstr>1/3: Les Mineurs Non Accompagnés</vt:lpstr>
      <vt:lpstr>2/3: les demandeurs d’asile (enfants non isolés) </vt:lpstr>
      <vt:lpstr>2/3: les demandeurs d’asile (et enfants non isolés) </vt:lpstr>
      <vt:lpstr>3/3: les autres enfants migrants en France </vt:lpstr>
      <vt:lpstr>3/3: les autres enfants migrants en France </vt:lpstr>
      <vt:lpstr>3/3: les autres enfants migrants en France </vt:lpstr>
      <vt:lpstr>Conclusion</vt:lpstr>
      <vt:lpstr>Bibliographie</vt:lpstr>
      <vt:lpstr>La filière protection de l’enfance de la Croix-Rouge française Une multitude de structures &amp; des activités diversifiées (environ 60)</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Laëtitia SORLAT</dc:creator>
  <cp:lastModifiedBy>Laëtitia SORLAT</cp:lastModifiedBy>
  <cp:revision>19</cp:revision>
  <dcterms:modified xsi:type="dcterms:W3CDTF">2024-05-14T07:46:34Z</dcterms:modified>
</cp:coreProperties>
</file>