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675" r:id="rId2"/>
    <p:sldMasterId id="2147483708" r:id="rId3"/>
    <p:sldMasterId id="2147483722" r:id="rId4"/>
  </p:sldMasterIdLst>
  <p:notesMasterIdLst>
    <p:notesMasterId r:id="rId45"/>
  </p:notesMasterIdLst>
  <p:sldIdLst>
    <p:sldId id="377" r:id="rId5"/>
    <p:sldId id="472" r:id="rId6"/>
    <p:sldId id="471" r:id="rId7"/>
    <p:sldId id="463" r:id="rId8"/>
    <p:sldId id="464" r:id="rId9"/>
    <p:sldId id="466" r:id="rId10"/>
    <p:sldId id="467" r:id="rId11"/>
    <p:sldId id="468" r:id="rId12"/>
    <p:sldId id="469" r:id="rId13"/>
    <p:sldId id="445" r:id="rId14"/>
    <p:sldId id="460" r:id="rId15"/>
    <p:sldId id="442" r:id="rId16"/>
    <p:sldId id="470" r:id="rId17"/>
    <p:sldId id="446" r:id="rId18"/>
    <p:sldId id="456" r:id="rId19"/>
    <p:sldId id="448" r:id="rId20"/>
    <p:sldId id="461" r:id="rId21"/>
    <p:sldId id="462" r:id="rId22"/>
    <p:sldId id="450" r:id="rId23"/>
    <p:sldId id="455" r:id="rId24"/>
    <p:sldId id="457" r:id="rId25"/>
    <p:sldId id="404" r:id="rId26"/>
    <p:sldId id="425" r:id="rId27"/>
    <p:sldId id="416" r:id="rId28"/>
    <p:sldId id="458" r:id="rId29"/>
    <p:sldId id="408" r:id="rId30"/>
    <p:sldId id="407" r:id="rId31"/>
    <p:sldId id="421" r:id="rId32"/>
    <p:sldId id="422" r:id="rId33"/>
    <p:sldId id="380" r:id="rId34"/>
    <p:sldId id="279" r:id="rId35"/>
    <p:sldId id="391" r:id="rId36"/>
    <p:sldId id="459" r:id="rId37"/>
    <p:sldId id="266" r:id="rId38"/>
    <p:sldId id="371" r:id="rId39"/>
    <p:sldId id="369" r:id="rId40"/>
    <p:sldId id="315" r:id="rId41"/>
    <p:sldId id="428" r:id="rId42"/>
    <p:sldId id="267" r:id="rId43"/>
    <p:sldId id="465" r:id="rId44"/>
  </p:sldIdLst>
  <p:sldSz cx="13444538" cy="7562850"/>
  <p:notesSz cx="10655300" cy="7562850"/>
  <p:defaultTextStyle>
    <a:defPPr>
      <a:defRPr lang="fr-FR"/>
    </a:defPPr>
    <a:lvl1pPr marL="0" algn="l" defTabSz="913761" rtl="0" eaLnBrk="1" latinLnBrk="0" hangingPunct="1">
      <a:defRPr sz="1800" kern="1200">
        <a:solidFill>
          <a:schemeClr val="tx1"/>
        </a:solidFill>
        <a:latin typeface="+mn-lt"/>
        <a:ea typeface="+mn-ea"/>
        <a:cs typeface="+mn-cs"/>
      </a:defRPr>
    </a:lvl1pPr>
    <a:lvl2pPr marL="456879" algn="l" defTabSz="913761" rtl="0" eaLnBrk="1" latinLnBrk="0" hangingPunct="1">
      <a:defRPr sz="1800" kern="1200">
        <a:solidFill>
          <a:schemeClr val="tx1"/>
        </a:solidFill>
        <a:latin typeface="+mn-lt"/>
        <a:ea typeface="+mn-ea"/>
        <a:cs typeface="+mn-cs"/>
      </a:defRPr>
    </a:lvl2pPr>
    <a:lvl3pPr marL="913761" algn="l" defTabSz="913761" rtl="0" eaLnBrk="1" latinLnBrk="0" hangingPunct="1">
      <a:defRPr sz="1800" kern="1200">
        <a:solidFill>
          <a:schemeClr val="tx1"/>
        </a:solidFill>
        <a:latin typeface="+mn-lt"/>
        <a:ea typeface="+mn-ea"/>
        <a:cs typeface="+mn-cs"/>
      </a:defRPr>
    </a:lvl3pPr>
    <a:lvl4pPr marL="1370644" algn="l" defTabSz="913761" rtl="0" eaLnBrk="1" latinLnBrk="0" hangingPunct="1">
      <a:defRPr sz="1800" kern="1200">
        <a:solidFill>
          <a:schemeClr val="tx1"/>
        </a:solidFill>
        <a:latin typeface="+mn-lt"/>
        <a:ea typeface="+mn-ea"/>
        <a:cs typeface="+mn-cs"/>
      </a:defRPr>
    </a:lvl4pPr>
    <a:lvl5pPr marL="1827524" algn="l" defTabSz="913761" rtl="0" eaLnBrk="1" latinLnBrk="0" hangingPunct="1">
      <a:defRPr sz="1800" kern="1200">
        <a:solidFill>
          <a:schemeClr val="tx1"/>
        </a:solidFill>
        <a:latin typeface="+mn-lt"/>
        <a:ea typeface="+mn-ea"/>
        <a:cs typeface="+mn-cs"/>
      </a:defRPr>
    </a:lvl5pPr>
    <a:lvl6pPr marL="2284404" algn="l" defTabSz="913761" rtl="0" eaLnBrk="1" latinLnBrk="0" hangingPunct="1">
      <a:defRPr sz="1800" kern="1200">
        <a:solidFill>
          <a:schemeClr val="tx1"/>
        </a:solidFill>
        <a:latin typeface="+mn-lt"/>
        <a:ea typeface="+mn-ea"/>
        <a:cs typeface="+mn-cs"/>
      </a:defRPr>
    </a:lvl6pPr>
    <a:lvl7pPr marL="2741285" algn="l" defTabSz="913761" rtl="0" eaLnBrk="1" latinLnBrk="0" hangingPunct="1">
      <a:defRPr sz="1800" kern="1200">
        <a:solidFill>
          <a:schemeClr val="tx1"/>
        </a:solidFill>
        <a:latin typeface="+mn-lt"/>
        <a:ea typeface="+mn-ea"/>
        <a:cs typeface="+mn-cs"/>
      </a:defRPr>
    </a:lvl7pPr>
    <a:lvl8pPr marL="3198165" algn="l" defTabSz="913761" rtl="0" eaLnBrk="1" latinLnBrk="0" hangingPunct="1">
      <a:defRPr sz="1800" kern="1200">
        <a:solidFill>
          <a:schemeClr val="tx1"/>
        </a:solidFill>
        <a:latin typeface="+mn-lt"/>
        <a:ea typeface="+mn-ea"/>
        <a:cs typeface="+mn-cs"/>
      </a:defRPr>
    </a:lvl8pPr>
    <a:lvl9pPr marL="3655044" algn="l" defTabSz="91376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50" userDrawn="1">
          <p15:clr>
            <a:srgbClr val="A4A3A4"/>
          </p15:clr>
        </p15:guide>
        <p15:guide id="2" pos="8411" userDrawn="1">
          <p15:clr>
            <a:srgbClr val="A4A3A4"/>
          </p15:clr>
        </p15:guide>
        <p15:guide id="3" pos="8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53B"/>
    <a:srgbClr val="4C5257"/>
    <a:srgbClr val="C4E2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95" autoAdjust="0"/>
    <p:restoredTop sz="94694"/>
  </p:normalViewPr>
  <p:slideViewPr>
    <p:cSldViewPr>
      <p:cViewPr varScale="1">
        <p:scale>
          <a:sx n="90" d="100"/>
          <a:sy n="90" d="100"/>
        </p:scale>
        <p:origin x="96" y="240"/>
      </p:cViewPr>
      <p:guideLst>
        <p:guide orient="horz" pos="4350"/>
        <p:guide pos="8411"/>
        <p:guide pos="841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18038"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035675" y="0"/>
            <a:ext cx="4616450" cy="379413"/>
          </a:xfrm>
          <a:prstGeom prst="rect">
            <a:avLst/>
          </a:prstGeom>
        </p:spPr>
        <p:txBody>
          <a:bodyPr vert="horz" lIns="91440" tIns="45720" rIns="91440" bIns="45720" rtlCol="0"/>
          <a:lstStyle>
            <a:lvl1pPr algn="r">
              <a:defRPr sz="1200"/>
            </a:lvl1pPr>
          </a:lstStyle>
          <a:p>
            <a:fld id="{7D0C6E37-EF37-0E43-BE50-43571F12CAC5}" type="datetimeFigureOut">
              <a:rPr lang="fr-FR" smtClean="0"/>
              <a:t>05/02/2025</a:t>
            </a:fld>
            <a:endParaRPr lang="fr-FR"/>
          </a:p>
        </p:txBody>
      </p:sp>
      <p:sp>
        <p:nvSpPr>
          <p:cNvPr id="4" name="Espace réservé de l'image des diapositives 3"/>
          <p:cNvSpPr>
            <a:spLocks noGrp="1" noRot="1" noChangeAspect="1"/>
          </p:cNvSpPr>
          <p:nvPr>
            <p:ph type="sldImg" idx="2"/>
          </p:nvPr>
        </p:nvSpPr>
        <p:spPr>
          <a:xfrm>
            <a:off x="3060700" y="946150"/>
            <a:ext cx="4533900" cy="2551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065213" y="3640138"/>
            <a:ext cx="8524875" cy="29781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183438"/>
            <a:ext cx="4618038" cy="3794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035675" y="7183438"/>
            <a:ext cx="4616450" cy="379412"/>
          </a:xfrm>
          <a:prstGeom prst="rect">
            <a:avLst/>
          </a:prstGeom>
        </p:spPr>
        <p:txBody>
          <a:bodyPr vert="horz" lIns="91440" tIns="45720" rIns="91440" bIns="45720" rtlCol="0" anchor="b"/>
          <a:lstStyle>
            <a:lvl1pPr algn="r">
              <a:defRPr sz="1200"/>
            </a:lvl1pPr>
          </a:lstStyle>
          <a:p>
            <a:fld id="{66366D07-CC35-5042-8047-7A075511DF6E}" type="slidenum">
              <a:rPr lang="fr-FR" smtClean="0"/>
              <a:t>‹N°›</a:t>
            </a:fld>
            <a:endParaRPr lang="fr-FR"/>
          </a:p>
        </p:txBody>
      </p:sp>
    </p:spTree>
    <p:extLst>
      <p:ext uri="{BB962C8B-B14F-4D97-AF65-F5344CB8AC3E}">
        <p14:creationId xmlns:p14="http://schemas.microsoft.com/office/powerpoint/2010/main" val="536774538"/>
      </p:ext>
    </p:extLst>
  </p:cSld>
  <p:clrMap bg1="lt1" tx1="dk1" bg2="lt2" tx2="dk2" accent1="accent1" accent2="accent2" accent3="accent3" accent4="accent4" accent5="accent5" accent6="accent6" hlink="hlink" folHlink="folHlink"/>
  <p:notesStyle>
    <a:lvl1pPr marL="0" algn="l" defTabSz="913761" rtl="0" eaLnBrk="1" latinLnBrk="0" hangingPunct="1">
      <a:defRPr sz="1200" kern="1200">
        <a:solidFill>
          <a:schemeClr val="tx1"/>
        </a:solidFill>
        <a:latin typeface="+mn-lt"/>
        <a:ea typeface="+mn-ea"/>
        <a:cs typeface="+mn-cs"/>
      </a:defRPr>
    </a:lvl1pPr>
    <a:lvl2pPr marL="456879" algn="l" defTabSz="913761" rtl="0" eaLnBrk="1" latinLnBrk="0" hangingPunct="1">
      <a:defRPr sz="1200" kern="1200">
        <a:solidFill>
          <a:schemeClr val="tx1"/>
        </a:solidFill>
        <a:latin typeface="+mn-lt"/>
        <a:ea typeface="+mn-ea"/>
        <a:cs typeface="+mn-cs"/>
      </a:defRPr>
    </a:lvl2pPr>
    <a:lvl3pPr marL="913761" algn="l" defTabSz="913761" rtl="0" eaLnBrk="1" latinLnBrk="0" hangingPunct="1">
      <a:defRPr sz="1200" kern="1200">
        <a:solidFill>
          <a:schemeClr val="tx1"/>
        </a:solidFill>
        <a:latin typeface="+mn-lt"/>
        <a:ea typeface="+mn-ea"/>
        <a:cs typeface="+mn-cs"/>
      </a:defRPr>
    </a:lvl3pPr>
    <a:lvl4pPr marL="1370644" algn="l" defTabSz="913761" rtl="0" eaLnBrk="1" latinLnBrk="0" hangingPunct="1">
      <a:defRPr sz="1200" kern="1200">
        <a:solidFill>
          <a:schemeClr val="tx1"/>
        </a:solidFill>
        <a:latin typeface="+mn-lt"/>
        <a:ea typeface="+mn-ea"/>
        <a:cs typeface="+mn-cs"/>
      </a:defRPr>
    </a:lvl4pPr>
    <a:lvl5pPr marL="1827524" algn="l" defTabSz="913761" rtl="0" eaLnBrk="1" latinLnBrk="0" hangingPunct="1">
      <a:defRPr sz="1200" kern="1200">
        <a:solidFill>
          <a:schemeClr val="tx1"/>
        </a:solidFill>
        <a:latin typeface="+mn-lt"/>
        <a:ea typeface="+mn-ea"/>
        <a:cs typeface="+mn-cs"/>
      </a:defRPr>
    </a:lvl5pPr>
    <a:lvl6pPr marL="2284404" algn="l" defTabSz="913761" rtl="0" eaLnBrk="1" latinLnBrk="0" hangingPunct="1">
      <a:defRPr sz="1200" kern="1200">
        <a:solidFill>
          <a:schemeClr val="tx1"/>
        </a:solidFill>
        <a:latin typeface="+mn-lt"/>
        <a:ea typeface="+mn-ea"/>
        <a:cs typeface="+mn-cs"/>
      </a:defRPr>
    </a:lvl6pPr>
    <a:lvl7pPr marL="2741285" algn="l" defTabSz="913761" rtl="0" eaLnBrk="1" latinLnBrk="0" hangingPunct="1">
      <a:defRPr sz="1200" kern="1200">
        <a:solidFill>
          <a:schemeClr val="tx1"/>
        </a:solidFill>
        <a:latin typeface="+mn-lt"/>
        <a:ea typeface="+mn-ea"/>
        <a:cs typeface="+mn-cs"/>
      </a:defRPr>
    </a:lvl7pPr>
    <a:lvl8pPr marL="3198165" algn="l" defTabSz="913761" rtl="0" eaLnBrk="1" latinLnBrk="0" hangingPunct="1">
      <a:defRPr sz="1200" kern="1200">
        <a:solidFill>
          <a:schemeClr val="tx1"/>
        </a:solidFill>
        <a:latin typeface="+mn-lt"/>
        <a:ea typeface="+mn-ea"/>
        <a:cs typeface="+mn-cs"/>
      </a:defRPr>
    </a:lvl8pPr>
    <a:lvl9pPr marL="3655044" algn="l" defTabSz="91376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r>
              <a:t>- Question annexe des stéréotypes</a:t>
            </a:r>
          </a:p>
        </p:txBody>
      </p:sp>
    </p:spTree>
    <p:extLst>
      <p:ext uri="{BB962C8B-B14F-4D97-AF65-F5344CB8AC3E}">
        <p14:creationId xmlns:p14="http://schemas.microsoft.com/office/powerpoint/2010/main" val="186831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6366D07-CC35-5042-8047-7A075511DF6E}" type="slidenum">
              <a:rPr lang="fr-FR" smtClean="0"/>
              <a:t>12</a:t>
            </a:fld>
            <a:endParaRPr lang="fr-FR"/>
          </a:p>
        </p:txBody>
      </p:sp>
    </p:spTree>
    <p:extLst>
      <p:ext uri="{BB962C8B-B14F-4D97-AF65-F5344CB8AC3E}">
        <p14:creationId xmlns:p14="http://schemas.microsoft.com/office/powerpoint/2010/main" val="515746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6366D07-CC35-5042-8047-7A075511DF6E}" type="slidenum">
              <a:rPr lang="fr-FR" smtClean="0"/>
              <a:t>13</a:t>
            </a:fld>
            <a:endParaRPr lang="fr-FR"/>
          </a:p>
        </p:txBody>
      </p:sp>
    </p:spTree>
    <p:extLst>
      <p:ext uri="{BB962C8B-B14F-4D97-AF65-F5344CB8AC3E}">
        <p14:creationId xmlns:p14="http://schemas.microsoft.com/office/powerpoint/2010/main" val="178475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6366D07-CC35-5042-8047-7A075511DF6E}" type="slidenum">
              <a:rPr lang="fr-FR" smtClean="0"/>
              <a:t>19</a:t>
            </a:fld>
            <a:endParaRPr lang="fr-FR"/>
          </a:p>
        </p:txBody>
      </p:sp>
    </p:spTree>
    <p:extLst>
      <p:ext uri="{BB962C8B-B14F-4D97-AF65-F5344CB8AC3E}">
        <p14:creationId xmlns:p14="http://schemas.microsoft.com/office/powerpoint/2010/main" val="138760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5404CC4B-05EE-4817-A93A-AF475D1CFCB1}" type="slidenum">
              <a:rPr lang="fr-FR" altLang="fr-FR">
                <a:solidFill>
                  <a:srgbClr val="000000"/>
                </a:solidFill>
                <a:latin typeface="Times New Roman" panose="02020603050405020304" pitchFamily="18" charset="0"/>
              </a:rPr>
              <a:pPr>
                <a:buClrTx/>
                <a:buFontTx/>
                <a:buNone/>
              </a:pPr>
              <a:t>24</a:t>
            </a:fld>
            <a:endParaRPr lang="fr-FR" altLang="fr-FR">
              <a:solidFill>
                <a:srgbClr val="000000"/>
              </a:solidFill>
              <a:latin typeface="Times New Roman" panose="02020603050405020304" pitchFamily="18" charset="0"/>
            </a:endParaRPr>
          </a:p>
        </p:txBody>
      </p:sp>
      <p:sp>
        <p:nvSpPr>
          <p:cNvPr id="7171" name="Text Box 1"/>
          <p:cNvSpPr txBox="1">
            <a:spLocks noChangeArrowheads="1"/>
          </p:cNvSpPr>
          <p:nvPr/>
        </p:nvSpPr>
        <p:spPr bwMode="auto">
          <a:xfrm>
            <a:off x="4279900" y="10155238"/>
            <a:ext cx="3271838" cy="52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9pPr>
          </a:lstStyle>
          <a:p>
            <a:pPr algn="r" eaLnBrk="1">
              <a:buClrTx/>
              <a:buFontTx/>
              <a:buNone/>
            </a:pPr>
            <a:fld id="{B502EBA8-32C6-43DC-ADE0-060C4093A244}" type="slidenum">
              <a:rPr lang="fr-FR" altLang="fr-FR" sz="1400">
                <a:solidFill>
                  <a:srgbClr val="000000"/>
                </a:solidFill>
                <a:latin typeface="Times New Roman" panose="02020603050405020304" pitchFamily="18" charset="0"/>
              </a:rPr>
              <a:pPr algn="r" eaLnBrk="1">
                <a:buClrTx/>
                <a:buFontTx/>
                <a:buNone/>
              </a:pPr>
              <a:t>24</a:t>
            </a:fld>
            <a:endParaRPr lang="fr-FR" altLang="fr-FR" sz="1400">
              <a:solidFill>
                <a:srgbClr val="000000"/>
              </a:solidFill>
              <a:latin typeface="Times New Roman" panose="02020603050405020304" pitchFamily="18" charset="0"/>
            </a:endParaRPr>
          </a:p>
        </p:txBody>
      </p:sp>
      <p:sp>
        <p:nvSpPr>
          <p:cNvPr id="7172" name="Rectangle 2"/>
          <p:cNvSpPr txBox="1">
            <a:spLocks noGrp="1" noRot="1" noChangeAspect="1" noChangeArrowheads="1" noTextEdit="1"/>
          </p:cNvSpPr>
          <p:nvPr>
            <p:ph type="sldImg"/>
          </p:nvPr>
        </p:nvSpPr>
        <p:spPr>
          <a:xfrm>
            <a:off x="217488" y="812800"/>
            <a:ext cx="7121525" cy="40068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3" name="Rectangle 3"/>
          <p:cNvSpPr txBox="1">
            <a:spLocks noGrp="1" noChangeArrowheads="1"/>
          </p:cNvSpPr>
          <p:nvPr>
            <p:ph type="body" idx="1"/>
          </p:nvPr>
        </p:nvSpPr>
        <p:spPr>
          <a:xfrm>
            <a:off x="755650" y="5078413"/>
            <a:ext cx="6046788" cy="48101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4259677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420E8CE1-26CD-401C-BFDC-221D7288546E}" type="slidenum">
              <a:rPr lang="fr-FR" altLang="fr-FR">
                <a:solidFill>
                  <a:srgbClr val="000000"/>
                </a:solidFill>
                <a:latin typeface="Times New Roman" panose="02020603050405020304" pitchFamily="18" charset="0"/>
              </a:rPr>
              <a:pPr>
                <a:buClrTx/>
                <a:buFontTx/>
                <a:buNone/>
              </a:pPr>
              <a:t>28</a:t>
            </a:fld>
            <a:endParaRPr lang="fr-FR" altLang="fr-FR">
              <a:solidFill>
                <a:srgbClr val="000000"/>
              </a:solidFill>
              <a:latin typeface="Times New Roman" panose="02020603050405020304" pitchFamily="18" charset="0"/>
            </a:endParaRPr>
          </a:p>
        </p:txBody>
      </p:sp>
      <p:sp>
        <p:nvSpPr>
          <p:cNvPr id="17411" name="Rectangle 1"/>
          <p:cNvSpPr txBox="1">
            <a:spLocks noGrp="1" noRot="1" noChangeAspect="1" noChangeArrowheads="1" noTextEdit="1"/>
          </p:cNvSpPr>
          <p:nvPr>
            <p:ph type="sldImg"/>
          </p:nvPr>
        </p:nvSpPr>
        <p:spPr>
          <a:xfrm>
            <a:off x="220663" y="812800"/>
            <a:ext cx="7108825" cy="40005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txBox="1">
            <a:spLocks noGrp="1" noChangeArrowheads="1"/>
          </p:cNvSpPr>
          <p:nvPr>
            <p:ph type="body" idx="1"/>
          </p:nvPr>
        </p:nvSpPr>
        <p:spPr>
          <a:xfrm>
            <a:off x="755650" y="5078413"/>
            <a:ext cx="6040438" cy="48037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71543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1"/>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9pPr>
          </a:lstStyle>
          <a:p>
            <a:pPr>
              <a:buClrTx/>
              <a:buFontTx/>
              <a:buNone/>
            </a:pPr>
            <a:fld id="{61F7EBDB-889D-46FA-B2A6-2F8C9E29E243}" type="slidenum">
              <a:rPr lang="fr-FR" altLang="fr-FR">
                <a:solidFill>
                  <a:srgbClr val="000000"/>
                </a:solidFill>
                <a:latin typeface="Times New Roman" panose="02020603050405020304" pitchFamily="18" charset="0"/>
              </a:rPr>
              <a:pPr>
                <a:buClrTx/>
                <a:buFontTx/>
                <a:buNone/>
              </a:pPr>
              <a:t>29</a:t>
            </a:fld>
            <a:endParaRPr lang="fr-FR" altLang="fr-FR">
              <a:solidFill>
                <a:srgbClr val="000000"/>
              </a:solidFill>
              <a:latin typeface="Times New Roman" panose="02020603050405020304" pitchFamily="18" charset="0"/>
            </a:endParaRPr>
          </a:p>
        </p:txBody>
      </p:sp>
      <p:sp>
        <p:nvSpPr>
          <p:cNvPr id="19459" name="Text Box 1"/>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r>
              <a:rPr lang="fr-FR" altLang="fr-FR" sz="1200">
                <a:solidFill>
                  <a:srgbClr val="000000"/>
                </a:solidFill>
                <a:latin typeface="Calibri" panose="020F0502020204030204" pitchFamily="34" charset="0"/>
              </a:rPr>
              <a:t>19/01/2018</a:t>
            </a:r>
          </a:p>
        </p:txBody>
      </p:sp>
      <p:sp>
        <p:nvSpPr>
          <p:cNvPr id="19460" name="Text Box 2"/>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fld id="{F2F4248F-C735-4DC3-B126-E0C6BB92FDD9}" type="slidenum">
              <a:rPr lang="fr-FR" altLang="fr-FR" sz="1200">
                <a:solidFill>
                  <a:srgbClr val="000000"/>
                </a:solidFill>
                <a:latin typeface="Calibri" panose="020F0502020204030204" pitchFamily="34" charset="0"/>
              </a:rPr>
              <a:pPr algn="r" eaLnBrk="1" hangingPunct="1">
                <a:lnSpc>
                  <a:spcPct val="100000"/>
                </a:lnSpc>
              </a:pPr>
              <a:t>29</a:t>
            </a:fld>
            <a:endParaRPr lang="fr-FR" altLang="fr-FR" sz="1200">
              <a:solidFill>
                <a:srgbClr val="000000"/>
              </a:solidFill>
              <a:latin typeface="Calibri" panose="020F0502020204030204" pitchFamily="34" charset="0"/>
            </a:endParaRPr>
          </a:p>
        </p:txBody>
      </p:sp>
      <p:sp>
        <p:nvSpPr>
          <p:cNvPr id="19461" name="Text Box 3"/>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r>
              <a:rPr lang="fr-FR" altLang="fr-FR" sz="1200">
                <a:solidFill>
                  <a:srgbClr val="000000"/>
                </a:solidFill>
                <a:latin typeface="Calibri" panose="020F0502020204030204" pitchFamily="34" charset="0"/>
              </a:rPr>
              <a:t>19/01/2018</a:t>
            </a:r>
          </a:p>
        </p:txBody>
      </p:sp>
      <p:sp>
        <p:nvSpPr>
          <p:cNvPr id="19462" name="Text Box 4"/>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fld id="{DC4840D9-A527-4479-B594-91A76CB5690C}" type="slidenum">
              <a:rPr lang="fr-FR" altLang="fr-FR" sz="1200">
                <a:solidFill>
                  <a:srgbClr val="000000"/>
                </a:solidFill>
                <a:latin typeface="Calibri" panose="020F0502020204030204" pitchFamily="34" charset="0"/>
              </a:rPr>
              <a:pPr algn="r" eaLnBrk="1" hangingPunct="1">
                <a:lnSpc>
                  <a:spcPct val="100000"/>
                </a:lnSpc>
              </a:pPr>
              <a:t>29</a:t>
            </a:fld>
            <a:endParaRPr lang="fr-FR" altLang="fr-FR" sz="1200">
              <a:solidFill>
                <a:srgbClr val="000000"/>
              </a:solidFill>
              <a:latin typeface="Calibri" panose="020F0502020204030204" pitchFamily="34" charset="0"/>
            </a:endParaRPr>
          </a:p>
        </p:txBody>
      </p:sp>
      <p:sp>
        <p:nvSpPr>
          <p:cNvPr id="19463" name="Text Box 5"/>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r>
              <a:rPr lang="fr-FR" altLang="fr-FR" sz="1200">
                <a:solidFill>
                  <a:srgbClr val="000000"/>
                </a:solidFill>
                <a:latin typeface="Calibri" panose="020F0502020204030204" pitchFamily="34" charset="0"/>
              </a:rPr>
              <a:t>19/01/2018</a:t>
            </a:r>
          </a:p>
        </p:txBody>
      </p:sp>
      <p:sp>
        <p:nvSpPr>
          <p:cNvPr id="19464" name="Text Box 6"/>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fld id="{65C04A04-7A92-4439-9682-082357A84845}" type="slidenum">
              <a:rPr lang="en-US" altLang="fr-FR" sz="1200">
                <a:solidFill>
                  <a:srgbClr val="000000"/>
                </a:solidFill>
                <a:latin typeface="Calibri" panose="020F0502020204030204" pitchFamily="34" charset="0"/>
              </a:rPr>
              <a:pPr algn="r" eaLnBrk="1" hangingPunct="1">
                <a:lnSpc>
                  <a:spcPct val="100000"/>
                </a:lnSpc>
              </a:pPr>
              <a:t>29</a:t>
            </a:fld>
            <a:endParaRPr lang="en-US" altLang="fr-FR" sz="1200">
              <a:solidFill>
                <a:srgbClr val="000000"/>
              </a:solidFill>
              <a:latin typeface="Calibri" panose="020F0502020204030204" pitchFamily="34" charset="0"/>
            </a:endParaRPr>
          </a:p>
        </p:txBody>
      </p:sp>
      <p:sp>
        <p:nvSpPr>
          <p:cNvPr id="19465" name="Text Box 7"/>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fld id="{D6E40E85-A182-4EAB-85B7-BF1E593ACB47}" type="slidenum">
              <a:rPr lang="fr-FR" altLang="fr-FR" sz="1200">
                <a:solidFill>
                  <a:srgbClr val="000000"/>
                </a:solidFill>
                <a:latin typeface="Calibri" panose="020F0502020204030204" pitchFamily="34" charset="0"/>
              </a:rPr>
              <a:pPr algn="r" eaLnBrk="1" hangingPunct="1">
                <a:lnSpc>
                  <a:spcPct val="100000"/>
                </a:lnSpc>
              </a:pPr>
              <a:t>29</a:t>
            </a:fld>
            <a:endParaRPr lang="fr-FR" altLang="fr-FR" sz="1200">
              <a:solidFill>
                <a:srgbClr val="000000"/>
              </a:solidFill>
              <a:latin typeface="Calibri" panose="020F0502020204030204" pitchFamily="34" charset="0"/>
            </a:endParaRPr>
          </a:p>
        </p:txBody>
      </p:sp>
      <p:sp>
        <p:nvSpPr>
          <p:cNvPr id="19466" name="Text Box 8"/>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r>
              <a:rPr lang="fr-FR" altLang="fr-FR" sz="1200">
                <a:solidFill>
                  <a:srgbClr val="000000"/>
                </a:solidFill>
                <a:latin typeface="Calibri" panose="020F0502020204030204" pitchFamily="34" charset="0"/>
              </a:rPr>
              <a:t>19/01/2018</a:t>
            </a:r>
          </a:p>
        </p:txBody>
      </p:sp>
      <p:sp>
        <p:nvSpPr>
          <p:cNvPr id="19467" name="Text Box 9"/>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fld id="{2F2CFF93-0CF6-46B6-929F-89440749E69E}" type="slidenum">
              <a:rPr lang="fr-FR" altLang="fr-FR" sz="1200">
                <a:solidFill>
                  <a:srgbClr val="000000"/>
                </a:solidFill>
                <a:latin typeface="Calibri" panose="020F0502020204030204" pitchFamily="34" charset="0"/>
              </a:rPr>
              <a:pPr algn="r" eaLnBrk="1" hangingPunct="1">
                <a:lnSpc>
                  <a:spcPct val="100000"/>
                </a:lnSpc>
              </a:pPr>
              <a:t>29</a:t>
            </a:fld>
            <a:endParaRPr lang="fr-FR" altLang="fr-FR" sz="1200">
              <a:solidFill>
                <a:srgbClr val="000000"/>
              </a:solidFill>
              <a:latin typeface="Calibri" panose="020F0502020204030204" pitchFamily="34" charset="0"/>
            </a:endParaRPr>
          </a:p>
        </p:txBody>
      </p:sp>
      <p:sp>
        <p:nvSpPr>
          <p:cNvPr id="19468" name="Text Box 10"/>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r>
              <a:rPr lang="fr-FR" altLang="fr-FR" sz="1200">
                <a:solidFill>
                  <a:srgbClr val="000000"/>
                </a:solidFill>
                <a:latin typeface="Calibri" panose="020F0502020204030204" pitchFamily="34" charset="0"/>
              </a:rPr>
              <a:t>19/01/2018</a:t>
            </a:r>
          </a:p>
        </p:txBody>
      </p:sp>
      <p:sp>
        <p:nvSpPr>
          <p:cNvPr id="19469" name="Text Box 11"/>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fld id="{17C0878A-9178-408C-951B-13DD58A85F5A}" type="slidenum">
              <a:rPr lang="fr-FR" altLang="fr-FR" sz="1200">
                <a:solidFill>
                  <a:srgbClr val="000000"/>
                </a:solidFill>
                <a:latin typeface="Calibri" panose="020F0502020204030204" pitchFamily="34" charset="0"/>
              </a:rPr>
              <a:pPr algn="r" eaLnBrk="1" hangingPunct="1">
                <a:lnSpc>
                  <a:spcPct val="100000"/>
                </a:lnSpc>
              </a:pPr>
              <a:t>29</a:t>
            </a:fld>
            <a:endParaRPr lang="fr-FR" altLang="fr-FR" sz="1200">
              <a:solidFill>
                <a:srgbClr val="000000"/>
              </a:solidFill>
              <a:latin typeface="Calibri" panose="020F0502020204030204" pitchFamily="34" charset="0"/>
            </a:endParaRPr>
          </a:p>
        </p:txBody>
      </p:sp>
      <p:sp>
        <p:nvSpPr>
          <p:cNvPr id="19470" name="Text Box 12"/>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r>
              <a:rPr lang="fr-FR" altLang="fr-FR" sz="1200">
                <a:solidFill>
                  <a:srgbClr val="000000"/>
                </a:solidFill>
                <a:latin typeface="Calibri" panose="020F0502020204030204" pitchFamily="34" charset="0"/>
              </a:rPr>
              <a:t>19/01/2018</a:t>
            </a:r>
          </a:p>
        </p:txBody>
      </p:sp>
      <p:sp>
        <p:nvSpPr>
          <p:cNvPr id="19471" name="Text Box 13"/>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fld id="{6FA054D1-14EC-44C6-9631-33024BCC72FA}" type="slidenum">
              <a:rPr lang="fr-FR" altLang="fr-FR" sz="1200">
                <a:solidFill>
                  <a:srgbClr val="000000"/>
                </a:solidFill>
                <a:latin typeface="Calibri" panose="020F0502020204030204" pitchFamily="34" charset="0"/>
              </a:rPr>
              <a:pPr algn="r" eaLnBrk="1" hangingPunct="1">
                <a:lnSpc>
                  <a:spcPct val="100000"/>
                </a:lnSpc>
              </a:pPr>
              <a:t>29</a:t>
            </a:fld>
            <a:endParaRPr lang="fr-FR" altLang="fr-FR" sz="1200">
              <a:solidFill>
                <a:srgbClr val="000000"/>
              </a:solidFill>
              <a:latin typeface="Calibri" panose="020F0502020204030204" pitchFamily="34" charset="0"/>
            </a:endParaRPr>
          </a:p>
        </p:txBody>
      </p:sp>
      <p:sp>
        <p:nvSpPr>
          <p:cNvPr id="19472" name="Text Box 14"/>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r>
              <a:rPr lang="fr-FR" altLang="fr-FR" sz="1200">
                <a:solidFill>
                  <a:srgbClr val="000000"/>
                </a:solidFill>
                <a:latin typeface="Calibri" panose="020F0502020204030204" pitchFamily="34" charset="0"/>
              </a:rPr>
              <a:t>19/01/2018</a:t>
            </a:r>
          </a:p>
        </p:txBody>
      </p:sp>
      <p:sp>
        <p:nvSpPr>
          <p:cNvPr id="19473" name="Text Box 15"/>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0000"/>
              </a:lnSpc>
            </a:pPr>
            <a:fld id="{DA8FE9CD-FE14-4354-8141-C04FCE8067EA}" type="slidenum">
              <a:rPr lang="fr-FR" altLang="fr-FR" sz="1200">
                <a:solidFill>
                  <a:srgbClr val="000000"/>
                </a:solidFill>
                <a:latin typeface="Calibri" panose="020F0502020204030204" pitchFamily="34" charset="0"/>
              </a:rPr>
              <a:pPr algn="r" eaLnBrk="1" hangingPunct="1">
                <a:lnSpc>
                  <a:spcPct val="100000"/>
                </a:lnSpc>
              </a:pPr>
              <a:t>29</a:t>
            </a:fld>
            <a:endParaRPr lang="fr-FR" altLang="fr-FR" sz="1200">
              <a:solidFill>
                <a:srgbClr val="000000"/>
              </a:solidFill>
              <a:latin typeface="Calibri" panose="020F0502020204030204" pitchFamily="34" charset="0"/>
            </a:endParaRPr>
          </a:p>
        </p:txBody>
      </p:sp>
      <p:sp>
        <p:nvSpPr>
          <p:cNvPr id="19474" name="Text Box 16"/>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r>
              <a:rPr lang="fr-FR" altLang="fr-FR" sz="1200">
                <a:solidFill>
                  <a:srgbClr val="000000"/>
                </a:solidFill>
                <a:latin typeface="Calibri" panose="020F0502020204030204" pitchFamily="34" charset="0"/>
              </a:rPr>
              <a:t>19/01/2018</a:t>
            </a:r>
          </a:p>
        </p:txBody>
      </p:sp>
      <p:sp>
        <p:nvSpPr>
          <p:cNvPr id="19475" name="Text Box 17"/>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fld id="{402548F4-05A1-4D30-B0D7-BD5BA954D789}" type="slidenum">
              <a:rPr lang="fr-FR" altLang="fr-FR" sz="1200">
                <a:solidFill>
                  <a:srgbClr val="000000"/>
                </a:solidFill>
                <a:latin typeface="Calibri" panose="020F0502020204030204" pitchFamily="34" charset="0"/>
              </a:rPr>
              <a:pPr algn="r" eaLnBrk="1" hangingPunct="1">
                <a:lnSpc>
                  <a:spcPct val="102000"/>
                </a:lnSpc>
              </a:pPr>
              <a:t>29</a:t>
            </a:fld>
            <a:endParaRPr lang="fr-FR" altLang="fr-FR" sz="1200">
              <a:solidFill>
                <a:srgbClr val="000000"/>
              </a:solidFill>
              <a:latin typeface="Calibri" panose="020F0502020204030204" pitchFamily="34" charset="0"/>
            </a:endParaRPr>
          </a:p>
        </p:txBody>
      </p:sp>
      <p:sp>
        <p:nvSpPr>
          <p:cNvPr id="19476" name="Text Box 18"/>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r>
              <a:rPr lang="fr-FR" altLang="fr-FR" sz="1200">
                <a:solidFill>
                  <a:srgbClr val="000000"/>
                </a:solidFill>
                <a:latin typeface="Calibri" panose="020F0502020204030204" pitchFamily="34" charset="0"/>
              </a:rPr>
              <a:t>19/01/2018</a:t>
            </a:r>
          </a:p>
        </p:txBody>
      </p:sp>
      <p:sp>
        <p:nvSpPr>
          <p:cNvPr id="19477" name="Text Box 19"/>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fld id="{795CEB2B-46BC-4AEB-B4C0-7B3C8E8F3C86}" type="slidenum">
              <a:rPr lang="en-US" altLang="fr-FR" sz="1200">
                <a:solidFill>
                  <a:srgbClr val="000000"/>
                </a:solidFill>
                <a:latin typeface="Calibri" panose="020F0502020204030204" pitchFamily="34" charset="0"/>
              </a:rPr>
              <a:pPr algn="r" eaLnBrk="1" hangingPunct="1">
                <a:lnSpc>
                  <a:spcPct val="102000"/>
                </a:lnSpc>
              </a:pPr>
              <a:t>29</a:t>
            </a:fld>
            <a:endParaRPr lang="en-US" altLang="fr-FR" sz="1200">
              <a:solidFill>
                <a:srgbClr val="000000"/>
              </a:solidFill>
              <a:latin typeface="Calibri" panose="020F0502020204030204" pitchFamily="34" charset="0"/>
            </a:endParaRPr>
          </a:p>
        </p:txBody>
      </p:sp>
      <p:sp>
        <p:nvSpPr>
          <p:cNvPr id="19478" name="Text Box 20"/>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fld id="{FC0F9AD6-A5D9-4C6F-80E9-0DD07F2B329E}" type="slidenum">
              <a:rPr lang="fr-FR" altLang="fr-FR" sz="1200">
                <a:solidFill>
                  <a:srgbClr val="000000"/>
                </a:solidFill>
                <a:latin typeface="Calibri" panose="020F0502020204030204" pitchFamily="34" charset="0"/>
              </a:rPr>
              <a:pPr algn="r" eaLnBrk="1" hangingPunct="1">
                <a:lnSpc>
                  <a:spcPct val="102000"/>
                </a:lnSpc>
              </a:pPr>
              <a:t>29</a:t>
            </a:fld>
            <a:endParaRPr lang="fr-FR" altLang="fr-FR" sz="1200">
              <a:solidFill>
                <a:srgbClr val="000000"/>
              </a:solidFill>
              <a:latin typeface="Calibri" panose="020F0502020204030204" pitchFamily="34" charset="0"/>
            </a:endParaRPr>
          </a:p>
        </p:txBody>
      </p:sp>
      <p:sp>
        <p:nvSpPr>
          <p:cNvPr id="19479" name="Text Box 21"/>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r>
              <a:rPr lang="fr-FR" altLang="fr-FR" sz="1200">
                <a:solidFill>
                  <a:srgbClr val="000000"/>
                </a:solidFill>
                <a:latin typeface="Calibri" panose="020F0502020204030204" pitchFamily="34" charset="0"/>
              </a:rPr>
              <a:t>19/01/2018</a:t>
            </a:r>
          </a:p>
        </p:txBody>
      </p:sp>
      <p:sp>
        <p:nvSpPr>
          <p:cNvPr id="19480" name="Text Box 22"/>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fld id="{87BFC5CF-7285-46ED-8748-7164D6C36C1B}" type="slidenum">
              <a:rPr lang="fr-FR" altLang="fr-FR" sz="1200">
                <a:solidFill>
                  <a:srgbClr val="000000"/>
                </a:solidFill>
                <a:latin typeface="Calibri" panose="020F0502020204030204" pitchFamily="34" charset="0"/>
              </a:rPr>
              <a:pPr algn="r" eaLnBrk="1" hangingPunct="1">
                <a:lnSpc>
                  <a:spcPct val="102000"/>
                </a:lnSpc>
              </a:pPr>
              <a:t>29</a:t>
            </a:fld>
            <a:endParaRPr lang="fr-FR" altLang="fr-FR" sz="1200">
              <a:solidFill>
                <a:srgbClr val="000000"/>
              </a:solidFill>
              <a:latin typeface="Calibri" panose="020F0502020204030204" pitchFamily="34" charset="0"/>
            </a:endParaRPr>
          </a:p>
        </p:txBody>
      </p:sp>
      <p:sp>
        <p:nvSpPr>
          <p:cNvPr id="19481" name="Text Box 23"/>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r>
              <a:rPr lang="fr-FR" altLang="fr-FR" sz="1200">
                <a:solidFill>
                  <a:srgbClr val="000000"/>
                </a:solidFill>
                <a:latin typeface="Calibri" panose="020F0502020204030204" pitchFamily="34" charset="0"/>
              </a:rPr>
              <a:t>19/01/2018</a:t>
            </a:r>
          </a:p>
        </p:txBody>
      </p:sp>
      <p:sp>
        <p:nvSpPr>
          <p:cNvPr id="19482" name="Text Box 24"/>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fld id="{9AB97DD6-3D5D-46EB-B5DC-B9724DFE9494}" type="slidenum">
              <a:rPr lang="fr-FR" altLang="fr-FR" sz="1200">
                <a:solidFill>
                  <a:srgbClr val="000000"/>
                </a:solidFill>
                <a:latin typeface="Calibri" panose="020F0502020204030204" pitchFamily="34" charset="0"/>
              </a:rPr>
              <a:pPr algn="r" eaLnBrk="1" hangingPunct="1">
                <a:lnSpc>
                  <a:spcPct val="102000"/>
                </a:lnSpc>
              </a:pPr>
              <a:t>29</a:t>
            </a:fld>
            <a:endParaRPr lang="fr-FR" altLang="fr-FR" sz="1200">
              <a:solidFill>
                <a:srgbClr val="000000"/>
              </a:solidFill>
              <a:latin typeface="Calibri" panose="020F0502020204030204" pitchFamily="34" charset="0"/>
            </a:endParaRPr>
          </a:p>
        </p:txBody>
      </p:sp>
      <p:sp>
        <p:nvSpPr>
          <p:cNvPr id="19483" name="Text Box 25"/>
          <p:cNvSpPr txBox="1">
            <a:spLocks noChangeArrowheads="1"/>
          </p:cNvSpPr>
          <p:nvPr/>
        </p:nvSpPr>
        <p:spPr bwMode="auto">
          <a:xfrm>
            <a:off x="4281488" y="0"/>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r>
              <a:rPr lang="fr-FR" altLang="fr-FR" sz="1200">
                <a:solidFill>
                  <a:srgbClr val="000000"/>
                </a:solidFill>
                <a:latin typeface="Calibri" panose="020F0502020204030204" pitchFamily="34" charset="0"/>
              </a:rPr>
              <a:t>19/01/2018</a:t>
            </a:r>
          </a:p>
        </p:txBody>
      </p:sp>
      <p:sp>
        <p:nvSpPr>
          <p:cNvPr id="19484" name="Text Box 26"/>
          <p:cNvSpPr txBox="1">
            <a:spLocks noChangeArrowheads="1"/>
          </p:cNvSpPr>
          <p:nvPr/>
        </p:nvSpPr>
        <p:spPr bwMode="auto">
          <a:xfrm>
            <a:off x="4281488" y="10155238"/>
            <a:ext cx="3276600" cy="53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bg1"/>
                </a:solidFill>
                <a:latin typeface="Arial" panose="020B0604020202020204" pitchFamily="34" charset="0"/>
                <a:ea typeface="Microsoft YaHei" panose="020B0503020204020204" pitchFamily="34" charset="-122"/>
              </a:defRPr>
            </a:lvl9pPr>
          </a:lstStyle>
          <a:p>
            <a:pPr algn="r" eaLnBrk="1" hangingPunct="1">
              <a:lnSpc>
                <a:spcPct val="102000"/>
              </a:lnSpc>
            </a:pPr>
            <a:fld id="{9E2981CA-AB49-4245-A0E6-2695F072651A}" type="slidenum">
              <a:rPr lang="fr-FR" altLang="fr-FR" sz="1200">
                <a:solidFill>
                  <a:srgbClr val="000000"/>
                </a:solidFill>
                <a:latin typeface="Calibri" panose="020F0502020204030204" pitchFamily="34" charset="0"/>
              </a:rPr>
              <a:pPr algn="r" eaLnBrk="1" hangingPunct="1">
                <a:lnSpc>
                  <a:spcPct val="102000"/>
                </a:lnSpc>
              </a:pPr>
              <a:t>29</a:t>
            </a:fld>
            <a:endParaRPr lang="fr-FR" altLang="fr-FR" sz="1200">
              <a:solidFill>
                <a:srgbClr val="000000"/>
              </a:solidFill>
              <a:latin typeface="Calibri" panose="020F0502020204030204" pitchFamily="34" charset="0"/>
            </a:endParaRPr>
          </a:p>
        </p:txBody>
      </p:sp>
      <p:sp>
        <p:nvSpPr>
          <p:cNvPr id="19485" name="Rectangle 27"/>
          <p:cNvSpPr txBox="1">
            <a:spLocks noGrp="1" noRot="1" noChangeAspect="1" noChangeArrowheads="1" noTextEdit="1"/>
          </p:cNvSpPr>
          <p:nvPr>
            <p:ph type="sldImg"/>
          </p:nvPr>
        </p:nvSpPr>
        <p:spPr>
          <a:xfrm>
            <a:off x="573088" y="1336675"/>
            <a:ext cx="6413500" cy="36083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86" name="Rectangle 28"/>
          <p:cNvSpPr txBox="1">
            <a:spLocks noGrp="1" noChangeArrowheads="1"/>
          </p:cNvSpPr>
          <p:nvPr>
            <p:ph type="body" idx="1"/>
          </p:nvPr>
        </p:nvSpPr>
        <p:spPr>
          <a:xfrm>
            <a:off x="755650" y="5145088"/>
            <a:ext cx="6048375" cy="42100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a:p>
        </p:txBody>
      </p:sp>
    </p:spTree>
    <p:extLst>
      <p:ext uri="{BB962C8B-B14F-4D97-AF65-F5344CB8AC3E}">
        <p14:creationId xmlns:p14="http://schemas.microsoft.com/office/powerpoint/2010/main" val="1209880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Shape 448"/>
          <p:cNvSpPr>
            <a:spLocks noGrp="1" noRot="1" noChangeAspect="1"/>
          </p:cNvSpPr>
          <p:nvPr>
            <p:ph type="sldImg"/>
          </p:nvPr>
        </p:nvSpPr>
        <p:spPr>
          <a:xfrm>
            <a:off x="381000" y="685800"/>
            <a:ext cx="6096000" cy="3429000"/>
          </a:xfrm>
          <a:prstGeom prst="rect">
            <a:avLst/>
          </a:prstGeom>
        </p:spPr>
        <p:txBody>
          <a:bodyPr/>
          <a:lstStyle/>
          <a:p>
            <a:endParaRPr/>
          </a:p>
        </p:txBody>
      </p:sp>
      <p:sp>
        <p:nvSpPr>
          <p:cNvPr id="449" name="Shape 449"/>
          <p:cNvSpPr>
            <a:spLocks noGrp="1"/>
          </p:cNvSpPr>
          <p:nvPr>
            <p:ph type="body" sz="quarter" idx="1"/>
          </p:nvPr>
        </p:nvSpPr>
        <p:spPr>
          <a:prstGeom prst="rect">
            <a:avLst/>
          </a:prstGeom>
        </p:spPr>
        <p:txBody>
          <a:bodyPr/>
          <a:lstStyle/>
          <a:p>
            <a:r>
              <a:t>Je rentre parfaitement dans ces chiffres…</a:t>
            </a:r>
          </a:p>
          <a:p>
            <a:pPr marL="279400" indent="-279400">
              <a:buSzPct val="123000"/>
              <a:buChar char="-"/>
              <a:defRPr sz="1900"/>
            </a:pPr>
            <a:r>
              <a:t>Rejet, non reconnaissance, mal-être, « stress de minorité » (stress de groupes minoritaires marginalisés)</a:t>
            </a:r>
          </a:p>
          <a:p>
            <a:pPr marL="279400" indent="-279400">
              <a:buSzPct val="123000"/>
              <a:buChar char="-"/>
              <a:defRPr sz="1900"/>
            </a:pPr>
            <a:r>
              <a:t>Suicides: Luna (Fouad) - déc. 2020. Lycéenne lilloise qui voulait venir en jupe au lycée. Doona - sept. 2020. Etudiante à Montpellier. Difficultés avec le CROUS.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tiff"/></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8340" y="2100792"/>
            <a:ext cx="11091744" cy="2860578"/>
          </a:xfrm>
        </p:spPr>
        <p:txBody>
          <a:bodyPr anchor="b"/>
          <a:lstStyle>
            <a:lvl1pPr>
              <a:defRPr sz="87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1008340" y="5041900"/>
            <a:ext cx="9500807" cy="1176443"/>
          </a:xfrm>
        </p:spPr>
        <p:txBody>
          <a:bodyPr>
            <a:normAutofit/>
          </a:bodyPr>
          <a:lstStyle>
            <a:lvl1pPr marL="0" indent="0" algn="l">
              <a:buNone/>
              <a:defRPr sz="2600">
                <a:solidFill>
                  <a:schemeClr val="tx1">
                    <a:tint val="75000"/>
                  </a:schemeClr>
                </a:solidFill>
              </a:defRPr>
            </a:lvl1pPr>
            <a:lvl2pPr marL="599607" indent="0" algn="ctr">
              <a:buNone/>
              <a:defRPr>
                <a:solidFill>
                  <a:schemeClr val="tx1">
                    <a:tint val="75000"/>
                  </a:schemeClr>
                </a:solidFill>
              </a:defRPr>
            </a:lvl2pPr>
            <a:lvl3pPr marL="1199218" indent="0" algn="ctr">
              <a:buNone/>
              <a:defRPr>
                <a:solidFill>
                  <a:schemeClr val="tx1">
                    <a:tint val="75000"/>
                  </a:schemeClr>
                </a:solidFill>
              </a:defRPr>
            </a:lvl3pPr>
            <a:lvl4pPr marL="1798819" indent="0" algn="ctr">
              <a:buNone/>
              <a:defRPr>
                <a:solidFill>
                  <a:schemeClr val="tx1">
                    <a:tint val="75000"/>
                  </a:schemeClr>
                </a:solidFill>
              </a:defRPr>
            </a:lvl4pPr>
            <a:lvl5pPr marL="2398430" indent="0" algn="ctr">
              <a:buNone/>
              <a:defRPr>
                <a:solidFill>
                  <a:schemeClr val="tx1">
                    <a:tint val="75000"/>
                  </a:schemeClr>
                </a:solidFill>
              </a:defRPr>
            </a:lvl5pPr>
            <a:lvl6pPr marL="2998039" indent="0" algn="ctr">
              <a:buNone/>
              <a:defRPr>
                <a:solidFill>
                  <a:schemeClr val="tx1">
                    <a:tint val="75000"/>
                  </a:schemeClr>
                </a:solidFill>
              </a:defRPr>
            </a:lvl6pPr>
            <a:lvl7pPr marL="3597647" indent="0" algn="ctr">
              <a:buNone/>
              <a:defRPr>
                <a:solidFill>
                  <a:schemeClr val="tx1">
                    <a:tint val="75000"/>
                  </a:schemeClr>
                </a:solidFill>
              </a:defRPr>
            </a:lvl7pPr>
            <a:lvl8pPr marL="4197255" indent="0" algn="ctr">
              <a:buNone/>
              <a:defRPr>
                <a:solidFill>
                  <a:schemeClr val="tx1">
                    <a:tint val="75000"/>
                  </a:schemeClr>
                </a:solidFill>
              </a:defRPr>
            </a:lvl8pPr>
            <a:lvl9pPr marL="4796867" indent="0" algn="ctr">
              <a:buNone/>
              <a:defRPr>
                <a:solidFill>
                  <a:schemeClr val="tx1">
                    <a:tint val="75000"/>
                  </a:schemeClr>
                </a:solidFill>
              </a:defRPr>
            </a:lvl9pPr>
          </a:lstStyle>
          <a:p>
            <a:r>
              <a:rPr lang="fr-FR"/>
              <a:t>Modifiez le style des sous-titres du masque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E580DCDB-A491-4957-84EB-3BB28A0B5E28}" type="slidenum">
              <a:rPr lang="en-US"/>
              <a:pPr>
                <a:defRPr/>
              </a:pPr>
              <a:t>‹N°›</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402CA36B-5B28-429E-B9B1-9393317B1CA0}" type="datetime1">
              <a:rPr lang="en-US"/>
              <a:pPr>
                <a:defRPr/>
              </a:pPr>
              <a:t>2/5/2025</a:t>
            </a:fld>
            <a:endParaRPr lang="en-US" dirty="0"/>
          </a:p>
        </p:txBody>
      </p:sp>
    </p:spTree>
    <p:extLst>
      <p:ext uri="{BB962C8B-B14F-4D97-AF65-F5344CB8AC3E}">
        <p14:creationId xmlns:p14="http://schemas.microsoft.com/office/powerpoint/2010/main" val="1223935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8747D88-EB12-4DF0-BD7C-E45928FDFF9C}" type="slidenum">
              <a:rPr lang="en-US"/>
              <a:pPr>
                <a:defRPr/>
              </a:pPr>
              <a:t>‹N°›</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BC5070BB-B2D2-42C1-95A1-F919CEC9746F}" type="datetime1">
              <a:rPr lang="en-US"/>
              <a:pPr>
                <a:defRPr/>
              </a:pPr>
              <a:t>2/5/2025</a:t>
            </a:fld>
            <a:endParaRPr lang="en-US" dirty="0"/>
          </a:p>
        </p:txBody>
      </p:sp>
    </p:spTree>
    <p:extLst>
      <p:ext uri="{BB962C8B-B14F-4D97-AF65-F5344CB8AC3E}">
        <p14:creationId xmlns:p14="http://schemas.microsoft.com/office/powerpoint/2010/main" val="2682094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7290" y="302865"/>
            <a:ext cx="2576870" cy="6452932"/>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72227" y="302865"/>
            <a:ext cx="8850988" cy="645293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EA3DC58-AAA8-44A5-A350-BDF20B3D9D9F}" type="slidenum">
              <a:rPr lang="en-US"/>
              <a:pPr>
                <a:defRPr/>
              </a:pPr>
              <a:t>‹N°›</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3E6C28C5-4B73-414A-A353-99E07F0F9810}" type="datetime1">
              <a:rPr lang="en-US"/>
              <a:pPr>
                <a:defRPr/>
              </a:pPr>
              <a:t>2/5/2025</a:t>
            </a:fld>
            <a:endParaRPr lang="en-US" dirty="0"/>
          </a:p>
        </p:txBody>
      </p:sp>
    </p:spTree>
    <p:extLst>
      <p:ext uri="{BB962C8B-B14F-4D97-AF65-F5344CB8AC3E}">
        <p14:creationId xmlns:p14="http://schemas.microsoft.com/office/powerpoint/2010/main" val="4199712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08342" y="672253"/>
            <a:ext cx="11427857" cy="1260475"/>
          </a:xfrm>
        </p:spPr>
        <p:txBody>
          <a:bodyPr/>
          <a:lstStyle/>
          <a:p>
            <a:r>
              <a:rPr lang="fr-FR"/>
              <a:t>Modifiez le style du titre</a:t>
            </a:r>
          </a:p>
        </p:txBody>
      </p:sp>
      <p:sp>
        <p:nvSpPr>
          <p:cNvPr id="3" name="Espace réservé du tableau 2"/>
          <p:cNvSpPr>
            <a:spLocks noGrp="1"/>
          </p:cNvSpPr>
          <p:nvPr>
            <p:ph type="tbl" idx="1"/>
          </p:nvPr>
        </p:nvSpPr>
        <p:spPr>
          <a:xfrm>
            <a:off x="784265" y="2184823"/>
            <a:ext cx="11988046" cy="4873837"/>
          </a:xfrm>
        </p:spPr>
        <p:txBody>
          <a:bodyPr rtlCol="0">
            <a:normAutofit/>
          </a:bodyPr>
          <a:lstStyle/>
          <a:p>
            <a:pPr lvl="0"/>
            <a:endParaRPr lang="fr-FR" noProof="0"/>
          </a:p>
        </p:txBody>
      </p:sp>
    </p:spTree>
    <p:extLst>
      <p:ext uri="{BB962C8B-B14F-4D97-AF65-F5344CB8AC3E}">
        <p14:creationId xmlns:p14="http://schemas.microsoft.com/office/powerpoint/2010/main" val="2456344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008342" y="672253"/>
            <a:ext cx="11427857" cy="1260475"/>
          </a:xfrm>
        </p:spPr>
        <p:txBody>
          <a:bodyPr/>
          <a:lstStyle/>
          <a:p>
            <a:r>
              <a:rPr lang="fr-FR"/>
              <a:t>Modifiez le style du titre</a:t>
            </a:r>
          </a:p>
        </p:txBody>
      </p:sp>
      <p:sp>
        <p:nvSpPr>
          <p:cNvPr id="3" name="Espace réservé du contenu 2"/>
          <p:cNvSpPr>
            <a:spLocks noGrp="1"/>
          </p:cNvSpPr>
          <p:nvPr>
            <p:ph sz="half" idx="1"/>
          </p:nvPr>
        </p:nvSpPr>
        <p:spPr>
          <a:xfrm>
            <a:off x="784265" y="2184823"/>
            <a:ext cx="5881985" cy="48738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90326" y="218482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890326" y="470577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60448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re et puce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Texte du titre</a:t>
            </a:r>
          </a:p>
        </p:txBody>
      </p:sp>
      <p:sp>
        <p:nvSpPr>
          <p:cNvPr id="21" name="Shape 21"/>
          <p:cNvSpPr>
            <a:spLocks noGrp="1"/>
          </p:cNvSpPr>
          <p:nvPr>
            <p:ph type="body" idx="1"/>
          </p:nvPr>
        </p:nvSpPr>
        <p:spPr>
          <a:xfrm>
            <a:off x="1312944" y="2146756"/>
            <a:ext cx="10818652" cy="4431357"/>
          </a:xfrm>
          <a:prstGeom prst="rect">
            <a:avLst/>
          </a:prstGeom>
        </p:spPr>
        <p:txBody>
          <a:bodyPr/>
          <a:lstStyle>
            <a:lvl1pPr>
              <a:spcBef>
                <a:spcPts val="2215"/>
              </a:spcBef>
            </a:lvl1pPr>
            <a:lvl2pPr>
              <a:spcBef>
                <a:spcPts val="2215"/>
              </a:spcBef>
            </a:lvl2pPr>
            <a:lvl3pPr>
              <a:spcBef>
                <a:spcPts val="2215"/>
              </a:spcBef>
            </a:lvl3pPr>
            <a:lvl4pPr>
              <a:spcBef>
                <a:spcPts val="2215"/>
              </a:spcBef>
            </a:lvl4pPr>
            <a:lvl5pPr>
              <a:spcBef>
                <a:spcPts val="2215"/>
              </a:spcBef>
            </a:lvl5pPr>
          </a:lstStyle>
          <a:p>
            <a:r>
              <a:t>Texte niveau 1</a:t>
            </a:r>
          </a:p>
          <a:p>
            <a:pPr lvl="1"/>
            <a:r>
              <a:t>Texte niveau 2</a:t>
            </a:r>
          </a:p>
          <a:p>
            <a:pPr lvl="2"/>
            <a:r>
              <a:t>Texte niveau 3</a:t>
            </a:r>
          </a:p>
          <a:p>
            <a:pPr lvl="3"/>
            <a:r>
              <a:t>Texte niveau 4</a:t>
            </a:r>
          </a:p>
          <a:p>
            <a:pPr lvl="4"/>
            <a:r>
              <a:t>Texte niveau 5</a:t>
            </a:r>
          </a:p>
        </p:txBody>
      </p:sp>
      <p:sp>
        <p:nvSpPr>
          <p:cNvPr id="4" name="Shape 22"/>
          <p:cNvSpPr>
            <a:spLocks noGrp="1"/>
          </p:cNvSpPr>
          <p:nvPr>
            <p:ph type="sldNum" sz="quarter" idx="10"/>
          </p:nvPr>
        </p:nvSpPr>
        <p:spPr>
          <a:xfrm>
            <a:off x="6537874" y="7179456"/>
            <a:ext cx="354786" cy="285357"/>
          </a:xfrm>
          <a:prstGeom prst="rect">
            <a:avLst/>
          </a:prstGeom>
        </p:spPr>
        <p:txBody>
          <a:bodyPr lIns="84319" tIns="42160" rIns="84319" bIns="42160"/>
          <a:lstStyle>
            <a:lvl1pPr>
              <a:defRPr/>
            </a:lvl1pPr>
          </a:lstStyle>
          <a:p>
            <a:pPr>
              <a:defRPr/>
            </a:pPr>
            <a:fld id="{76C676ED-8AE2-4704-9201-92EE9C510008}" type="slidenum">
              <a:rPr/>
              <a:pPr>
                <a:defRPr/>
              </a:pPr>
              <a:t>‹N°›</a:t>
            </a:fld>
            <a:endParaRPr/>
          </a:p>
        </p:txBody>
      </p:sp>
    </p:spTree>
    <p:extLst>
      <p:ext uri="{BB962C8B-B14F-4D97-AF65-F5344CB8AC3E}">
        <p14:creationId xmlns:p14="http://schemas.microsoft.com/office/powerpoint/2010/main" val="315755753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008342" y="672253"/>
            <a:ext cx="11427857" cy="1260475"/>
          </a:xfrm>
        </p:spPr>
        <p:txBody>
          <a:bodyPr/>
          <a:lstStyle/>
          <a:p>
            <a:r>
              <a:rPr lang="fr-FR"/>
              <a:t>Modifiez le style du titre</a:t>
            </a:r>
          </a:p>
        </p:txBody>
      </p:sp>
      <p:sp>
        <p:nvSpPr>
          <p:cNvPr id="3" name="Espace réservé du contenu 2"/>
          <p:cNvSpPr>
            <a:spLocks noGrp="1"/>
          </p:cNvSpPr>
          <p:nvPr>
            <p:ph sz="quarter" idx="1"/>
          </p:nvPr>
        </p:nvSpPr>
        <p:spPr>
          <a:xfrm>
            <a:off x="784265" y="218482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90326" y="218482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784265" y="470577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890326" y="470577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23472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8340" y="2100792"/>
            <a:ext cx="11091744" cy="2860578"/>
          </a:xfrm>
        </p:spPr>
        <p:txBody>
          <a:bodyPr anchor="b"/>
          <a:lstStyle>
            <a:lvl1pPr>
              <a:defRPr sz="87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1008340" y="5041900"/>
            <a:ext cx="9500807" cy="1176443"/>
          </a:xfrm>
        </p:spPr>
        <p:txBody>
          <a:bodyPr>
            <a:normAutofit/>
          </a:bodyPr>
          <a:lstStyle>
            <a:lvl1pPr marL="0" indent="0" algn="l">
              <a:buNone/>
              <a:defRPr sz="2600">
                <a:solidFill>
                  <a:schemeClr val="tx1">
                    <a:tint val="75000"/>
                  </a:schemeClr>
                </a:solidFill>
              </a:defRPr>
            </a:lvl1pPr>
            <a:lvl2pPr marL="599677" indent="0" algn="ctr">
              <a:buNone/>
              <a:defRPr>
                <a:solidFill>
                  <a:schemeClr val="tx1">
                    <a:tint val="75000"/>
                  </a:schemeClr>
                </a:solidFill>
              </a:defRPr>
            </a:lvl2pPr>
            <a:lvl3pPr marL="1199358" indent="0" algn="ctr">
              <a:buNone/>
              <a:defRPr>
                <a:solidFill>
                  <a:schemeClr val="tx1">
                    <a:tint val="75000"/>
                  </a:schemeClr>
                </a:solidFill>
              </a:defRPr>
            </a:lvl3pPr>
            <a:lvl4pPr marL="1799029" indent="0" algn="ctr">
              <a:buNone/>
              <a:defRPr>
                <a:solidFill>
                  <a:schemeClr val="tx1">
                    <a:tint val="75000"/>
                  </a:schemeClr>
                </a:solidFill>
              </a:defRPr>
            </a:lvl4pPr>
            <a:lvl5pPr marL="2398710" indent="0" algn="ctr">
              <a:buNone/>
              <a:defRPr>
                <a:solidFill>
                  <a:schemeClr val="tx1">
                    <a:tint val="75000"/>
                  </a:schemeClr>
                </a:solidFill>
              </a:defRPr>
            </a:lvl5pPr>
            <a:lvl6pPr marL="2998388" indent="0" algn="ctr">
              <a:buNone/>
              <a:defRPr>
                <a:solidFill>
                  <a:schemeClr val="tx1">
                    <a:tint val="75000"/>
                  </a:schemeClr>
                </a:solidFill>
              </a:defRPr>
            </a:lvl6pPr>
            <a:lvl7pPr marL="3598066" indent="0" algn="ctr">
              <a:buNone/>
              <a:defRPr>
                <a:solidFill>
                  <a:schemeClr val="tx1">
                    <a:tint val="75000"/>
                  </a:schemeClr>
                </a:solidFill>
              </a:defRPr>
            </a:lvl7pPr>
            <a:lvl8pPr marL="4197743" indent="0" algn="ctr">
              <a:buNone/>
              <a:defRPr>
                <a:solidFill>
                  <a:schemeClr val="tx1">
                    <a:tint val="75000"/>
                  </a:schemeClr>
                </a:solidFill>
              </a:defRPr>
            </a:lvl8pPr>
            <a:lvl9pPr marL="4797425" indent="0" algn="ctr">
              <a:buNone/>
              <a:defRPr>
                <a:solidFill>
                  <a:schemeClr val="tx1">
                    <a:tint val="75000"/>
                  </a:schemeClr>
                </a:solidFill>
              </a:defRPr>
            </a:lvl9pPr>
          </a:lstStyle>
          <a:p>
            <a:r>
              <a:rPr lang="fr-FR"/>
              <a:t>Modifiez le style des sous-titres du masque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E580DCDB-A491-4957-84EB-3BB28A0B5E28}" type="slidenum">
              <a:rPr lang="en-US"/>
              <a:pPr>
                <a:defRPr/>
              </a:pPr>
              <a:t>‹N°›</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402CA36B-5B28-429E-B9B1-9393317B1CA0}" type="datetime1">
              <a:rPr lang="en-US"/>
              <a:pPr>
                <a:defRPr/>
              </a:pPr>
              <a:t>2/5/2025</a:t>
            </a:fld>
            <a:endParaRPr lang="en-US" dirty="0"/>
          </a:p>
        </p:txBody>
      </p:sp>
    </p:spTree>
    <p:extLst>
      <p:ext uri="{BB962C8B-B14F-4D97-AF65-F5344CB8AC3E}">
        <p14:creationId xmlns:p14="http://schemas.microsoft.com/office/powerpoint/2010/main" val="1223935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D1239C6-168C-42F3-BD23-24473DB7994B}" type="slidenum">
              <a:rPr lang="en-US"/>
              <a:pPr>
                <a:defRPr/>
              </a:pPr>
              <a:t>‹N°›</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1E02A8A5-F0AE-4BFD-A484-240D9DD962A8}" type="datetime1">
              <a:rPr lang="en-US"/>
              <a:pPr>
                <a:defRPr/>
              </a:pPr>
              <a:t>2/5/2025</a:t>
            </a:fld>
            <a:endParaRPr lang="en-US" dirty="0"/>
          </a:p>
        </p:txBody>
      </p:sp>
    </p:spTree>
    <p:extLst>
      <p:ext uri="{BB962C8B-B14F-4D97-AF65-F5344CB8AC3E}">
        <p14:creationId xmlns:p14="http://schemas.microsoft.com/office/powerpoint/2010/main" val="3069399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62028" y="6050280"/>
            <a:ext cx="11262134" cy="1288486"/>
          </a:xfrm>
        </p:spPr>
        <p:txBody>
          <a:bodyPr anchor="t"/>
          <a:lstStyle>
            <a:lvl1pPr algn="l">
              <a:defRPr sz="4700" b="0" cap="all"/>
            </a:lvl1pPr>
          </a:lstStyle>
          <a:p>
            <a:r>
              <a:rPr lang="fr-FR"/>
              <a:t>Modifiez le style du titre</a:t>
            </a:r>
            <a:endParaRPr lang="en-US" dirty="0"/>
          </a:p>
        </p:txBody>
      </p:sp>
      <p:sp>
        <p:nvSpPr>
          <p:cNvPr id="3" name="Text Placeholder 2"/>
          <p:cNvSpPr>
            <a:spLocks noGrp="1"/>
          </p:cNvSpPr>
          <p:nvPr>
            <p:ph type="body" idx="1"/>
          </p:nvPr>
        </p:nvSpPr>
        <p:spPr>
          <a:xfrm>
            <a:off x="1062026" y="4248853"/>
            <a:ext cx="9021378" cy="1801429"/>
          </a:xfrm>
        </p:spPr>
        <p:txBody>
          <a:bodyPr anchor="b"/>
          <a:lstStyle>
            <a:lvl1pPr marL="0" indent="0">
              <a:buNone/>
              <a:defRPr sz="2600">
                <a:solidFill>
                  <a:schemeClr val="tx1">
                    <a:tint val="75000"/>
                  </a:schemeClr>
                </a:solidFill>
              </a:defRPr>
            </a:lvl1pPr>
            <a:lvl2pPr marL="599677" indent="0">
              <a:buNone/>
              <a:defRPr sz="2400">
                <a:solidFill>
                  <a:schemeClr val="tx1">
                    <a:tint val="75000"/>
                  </a:schemeClr>
                </a:solidFill>
              </a:defRPr>
            </a:lvl2pPr>
            <a:lvl3pPr marL="1199358" indent="0">
              <a:buNone/>
              <a:defRPr sz="2100">
                <a:solidFill>
                  <a:schemeClr val="tx1">
                    <a:tint val="75000"/>
                  </a:schemeClr>
                </a:solidFill>
              </a:defRPr>
            </a:lvl3pPr>
            <a:lvl4pPr marL="1799029" indent="0">
              <a:buNone/>
              <a:defRPr sz="1800">
                <a:solidFill>
                  <a:schemeClr val="tx1">
                    <a:tint val="75000"/>
                  </a:schemeClr>
                </a:solidFill>
              </a:defRPr>
            </a:lvl4pPr>
            <a:lvl5pPr marL="2398710" indent="0">
              <a:buNone/>
              <a:defRPr sz="1800">
                <a:solidFill>
                  <a:schemeClr val="tx1">
                    <a:tint val="75000"/>
                  </a:schemeClr>
                </a:solidFill>
              </a:defRPr>
            </a:lvl5pPr>
            <a:lvl6pPr marL="2998388" indent="0">
              <a:buNone/>
              <a:defRPr sz="1800">
                <a:solidFill>
                  <a:schemeClr val="tx1">
                    <a:tint val="75000"/>
                  </a:schemeClr>
                </a:solidFill>
              </a:defRPr>
            </a:lvl6pPr>
            <a:lvl7pPr marL="3598066" indent="0">
              <a:buNone/>
              <a:defRPr sz="1800">
                <a:solidFill>
                  <a:schemeClr val="tx1">
                    <a:tint val="75000"/>
                  </a:schemeClr>
                </a:solidFill>
              </a:defRPr>
            </a:lvl7pPr>
            <a:lvl8pPr marL="4197743" indent="0">
              <a:buNone/>
              <a:defRPr sz="1800">
                <a:solidFill>
                  <a:schemeClr val="tx1">
                    <a:tint val="75000"/>
                  </a:schemeClr>
                </a:solidFill>
              </a:defRPr>
            </a:lvl8pPr>
            <a:lvl9pPr marL="4797425" indent="0">
              <a:buNone/>
              <a:defRPr sz="1800">
                <a:solidFill>
                  <a:schemeClr val="tx1">
                    <a:tint val="75000"/>
                  </a:schemeClr>
                </a:solidFill>
              </a:defRPr>
            </a:lvl9pPr>
          </a:lstStyle>
          <a:p>
            <a:pPr lvl="0"/>
            <a:r>
              <a:rPr lang="fr-FR"/>
              <a:t>Modifiez les styles du texte du masque</a:t>
            </a:r>
          </a:p>
        </p:txBody>
      </p:sp>
      <p:sp>
        <p:nvSpPr>
          <p:cNvPr id="4" name="Slide Number Placeholder 5"/>
          <p:cNvSpPr>
            <a:spLocks noGrp="1"/>
          </p:cNvSpPr>
          <p:nvPr>
            <p:ph type="sldNum" sz="quarter" idx="10"/>
          </p:nvPr>
        </p:nvSpPr>
        <p:spPr>
          <a:ln/>
        </p:spPr>
        <p:txBody>
          <a:bodyPr/>
          <a:lstStyle>
            <a:lvl1pPr>
              <a:defRPr/>
            </a:lvl1pPr>
          </a:lstStyle>
          <a:p>
            <a:pPr>
              <a:defRPr/>
            </a:pPr>
            <a:fld id="{CA17AD5E-B4DB-4942-BA53-80BF254388EA}" type="slidenum">
              <a:rPr lang="en-US"/>
              <a:pPr>
                <a:defRPr/>
              </a:pPr>
              <a:t>‹N°›</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DA4E063-7B38-4149-84F5-9B57854A8CB0}" type="datetime1">
              <a:rPr lang="en-US"/>
              <a:pPr>
                <a:defRPr/>
              </a:pPr>
              <a:t>2/5/2025</a:t>
            </a:fld>
            <a:endParaRPr lang="en-US" dirty="0"/>
          </a:p>
        </p:txBody>
      </p:sp>
    </p:spTree>
    <p:extLst>
      <p:ext uri="{BB962C8B-B14F-4D97-AF65-F5344CB8AC3E}">
        <p14:creationId xmlns:p14="http://schemas.microsoft.com/office/powerpoint/2010/main" val="2280993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72227" y="1694078"/>
            <a:ext cx="5377815" cy="5062068"/>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98193" y="1694078"/>
            <a:ext cx="5377815" cy="5062068"/>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BF44DE4D-A7C0-4013-BDCF-5EC65C0B1701}" type="slidenum">
              <a:rPr lang="en-US"/>
              <a:pPr>
                <a:defRPr/>
              </a:pPr>
              <a:t>‹N°›</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C5ADF197-0F6C-45DB-A503-E273D0B89AE4}" type="datetime1">
              <a:rPr lang="en-US"/>
              <a:pPr>
                <a:defRPr/>
              </a:pPr>
              <a:t>2/5/2025</a:t>
            </a:fld>
            <a:endParaRPr lang="en-US" dirty="0"/>
          </a:p>
        </p:txBody>
      </p:sp>
    </p:spTree>
    <p:extLst>
      <p:ext uri="{BB962C8B-B14F-4D97-AF65-F5344CB8AC3E}">
        <p14:creationId xmlns:p14="http://schemas.microsoft.com/office/powerpoint/2010/main" val="252736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D1239C6-168C-42F3-BD23-24473DB7994B}" type="slidenum">
              <a:rPr lang="en-US"/>
              <a:pPr>
                <a:defRPr/>
              </a:pPr>
              <a:t>‹N°›</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1E02A8A5-F0AE-4BFD-A484-240D9DD962A8}" type="datetime1">
              <a:rPr lang="en-US"/>
              <a:pPr>
                <a:defRPr/>
              </a:pPr>
              <a:t>2/5/2025</a:t>
            </a:fld>
            <a:endParaRPr lang="en-US" dirty="0"/>
          </a:p>
        </p:txBody>
      </p:sp>
    </p:spTree>
    <p:extLst>
      <p:ext uri="{BB962C8B-B14F-4D97-AF65-F5344CB8AC3E}">
        <p14:creationId xmlns:p14="http://schemas.microsoft.com/office/powerpoint/2010/main" val="3069399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2227" y="1692892"/>
            <a:ext cx="5377815" cy="705515"/>
          </a:xfrm>
        </p:spPr>
        <p:txBody>
          <a:bodyPr anchor="b">
            <a:noAutofit/>
          </a:bodyPr>
          <a:lstStyle>
            <a:lvl1pPr marL="0" indent="0" algn="ctr">
              <a:buNone/>
              <a:defRPr sz="2600" b="1">
                <a:solidFill>
                  <a:schemeClr val="tx2"/>
                </a:solidFill>
              </a:defRPr>
            </a:lvl1pPr>
            <a:lvl2pPr marL="599677" indent="0">
              <a:buNone/>
              <a:defRPr sz="2600" b="1"/>
            </a:lvl2pPr>
            <a:lvl3pPr marL="1199358" indent="0">
              <a:buNone/>
              <a:defRPr sz="2400" b="1"/>
            </a:lvl3pPr>
            <a:lvl4pPr marL="1799029" indent="0">
              <a:buNone/>
              <a:defRPr sz="2100" b="1"/>
            </a:lvl4pPr>
            <a:lvl5pPr marL="2398710" indent="0">
              <a:buNone/>
              <a:defRPr sz="2100" b="1"/>
            </a:lvl5pPr>
            <a:lvl6pPr marL="2998388" indent="0">
              <a:buNone/>
              <a:defRPr sz="2100" b="1"/>
            </a:lvl6pPr>
            <a:lvl7pPr marL="3598066" indent="0">
              <a:buNone/>
              <a:defRPr sz="2100" b="1"/>
            </a:lvl7pPr>
            <a:lvl8pPr marL="4197743" indent="0">
              <a:buNone/>
              <a:defRPr sz="2100" b="1"/>
            </a:lvl8pPr>
            <a:lvl9pPr marL="4797425" indent="0">
              <a:buNone/>
              <a:defRPr sz="2100" b="1"/>
            </a:lvl9pPr>
          </a:lstStyle>
          <a:p>
            <a:pPr lvl="0"/>
            <a:r>
              <a:rPr lang="fr-FR"/>
              <a:t>Modifiez les styles du texte du masque</a:t>
            </a:r>
          </a:p>
        </p:txBody>
      </p:sp>
      <p:sp>
        <p:nvSpPr>
          <p:cNvPr id="4" name="Content Placeholder 3"/>
          <p:cNvSpPr>
            <a:spLocks noGrp="1"/>
          </p:cNvSpPr>
          <p:nvPr>
            <p:ph sz="half" idx="2"/>
          </p:nvPr>
        </p:nvSpPr>
        <p:spPr>
          <a:xfrm>
            <a:off x="672227" y="2398408"/>
            <a:ext cx="5377815" cy="4357393"/>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98193" y="1692892"/>
            <a:ext cx="5377815" cy="705515"/>
          </a:xfrm>
        </p:spPr>
        <p:txBody>
          <a:bodyPr anchor="b">
            <a:noAutofit/>
          </a:bodyPr>
          <a:lstStyle>
            <a:lvl1pPr marL="0" indent="0" algn="ctr">
              <a:buNone/>
              <a:defRPr sz="2600" b="1">
                <a:solidFill>
                  <a:schemeClr val="tx2"/>
                </a:solidFill>
              </a:defRPr>
            </a:lvl1pPr>
            <a:lvl2pPr marL="599677" indent="0">
              <a:buNone/>
              <a:defRPr sz="2600" b="1"/>
            </a:lvl2pPr>
            <a:lvl3pPr marL="1199358" indent="0">
              <a:buNone/>
              <a:defRPr sz="2400" b="1"/>
            </a:lvl3pPr>
            <a:lvl4pPr marL="1799029" indent="0">
              <a:buNone/>
              <a:defRPr sz="2100" b="1"/>
            </a:lvl4pPr>
            <a:lvl5pPr marL="2398710" indent="0">
              <a:buNone/>
              <a:defRPr sz="2100" b="1"/>
            </a:lvl5pPr>
            <a:lvl6pPr marL="2998388" indent="0">
              <a:buNone/>
              <a:defRPr sz="2100" b="1"/>
            </a:lvl6pPr>
            <a:lvl7pPr marL="3598066" indent="0">
              <a:buNone/>
              <a:defRPr sz="2100" b="1"/>
            </a:lvl7pPr>
            <a:lvl8pPr marL="4197743" indent="0">
              <a:buNone/>
              <a:defRPr sz="2100" b="1"/>
            </a:lvl8pPr>
            <a:lvl9pPr marL="4797425" indent="0">
              <a:buNone/>
              <a:defRPr sz="2100" b="1"/>
            </a:lvl9pPr>
          </a:lstStyle>
          <a:p>
            <a:pPr lvl="0"/>
            <a:r>
              <a:rPr lang="fr-FR"/>
              <a:t>Modifiez les styles du texte du masque</a:t>
            </a:r>
          </a:p>
        </p:txBody>
      </p:sp>
      <p:sp>
        <p:nvSpPr>
          <p:cNvPr id="6" name="Content Placeholder 5"/>
          <p:cNvSpPr>
            <a:spLocks noGrp="1"/>
          </p:cNvSpPr>
          <p:nvPr>
            <p:ph sz="quarter" idx="4"/>
          </p:nvPr>
        </p:nvSpPr>
        <p:spPr>
          <a:xfrm>
            <a:off x="6498193" y="2398408"/>
            <a:ext cx="5377815" cy="4357393"/>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18874002-6DB6-4CFF-80F6-0CBD433F9AFA}" type="slidenum">
              <a:rPr lang="en-US"/>
              <a:pPr>
                <a:defRPr/>
              </a:pPr>
              <a:t>‹N°›</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6B3E367E-7DD5-4993-8154-51AE697CC659}" type="datetime1">
              <a:rPr lang="en-US"/>
              <a:pPr>
                <a:defRPr/>
              </a:pPr>
              <a:t>2/5/2025</a:t>
            </a:fld>
            <a:endParaRPr lang="en-US" dirty="0"/>
          </a:p>
        </p:txBody>
      </p:sp>
    </p:spTree>
    <p:extLst>
      <p:ext uri="{BB962C8B-B14F-4D97-AF65-F5344CB8AC3E}">
        <p14:creationId xmlns:p14="http://schemas.microsoft.com/office/powerpoint/2010/main" val="3908790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E374152-DA3B-4110-B6A7-E7A4B1D6C0AF}" type="slidenum">
              <a:rPr lang="en-US"/>
              <a:pPr>
                <a:defRPr/>
              </a:pPr>
              <a:t>‹N°›</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5C646181-B459-4769-B59F-F01F38A8AE1D}" type="datetime1">
              <a:rPr lang="en-US"/>
              <a:pPr>
                <a:defRPr/>
              </a:pPr>
              <a:t>2/5/2025</a:t>
            </a:fld>
            <a:endParaRPr lang="en-US" dirty="0"/>
          </a:p>
        </p:txBody>
      </p:sp>
    </p:spTree>
    <p:extLst>
      <p:ext uri="{BB962C8B-B14F-4D97-AF65-F5344CB8AC3E}">
        <p14:creationId xmlns:p14="http://schemas.microsoft.com/office/powerpoint/2010/main" val="2796446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A2A507F-6AEF-4D82-AE8E-71502A2456A0}" type="slidenum">
              <a:rPr lang="en-US"/>
              <a:pPr>
                <a:defRPr/>
              </a:pPr>
              <a:t>‹N°›</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1B342FB7-611D-4A14-8325-6C46457D2A65}" type="datetime1">
              <a:rPr lang="en-US"/>
              <a:pPr>
                <a:defRPr/>
              </a:pPr>
              <a:t>2/5/2025</a:t>
            </a:fld>
            <a:endParaRPr lang="en-US" dirty="0"/>
          </a:p>
        </p:txBody>
      </p:sp>
    </p:spTree>
    <p:extLst>
      <p:ext uri="{BB962C8B-B14F-4D97-AF65-F5344CB8AC3E}">
        <p14:creationId xmlns:p14="http://schemas.microsoft.com/office/powerpoint/2010/main" val="34407440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8153" y="6060366"/>
            <a:ext cx="11427857" cy="655447"/>
          </a:xfrm>
        </p:spPr>
        <p:txBody>
          <a:bodyPr anchor="b"/>
          <a:lstStyle>
            <a:lvl1pPr algn="ctr">
              <a:defRPr sz="2900" b="1"/>
            </a:lvl1pPr>
          </a:lstStyle>
          <a:p>
            <a:r>
              <a:rPr lang="fr-FR"/>
              <a:t>Modifiez le style du titre</a:t>
            </a:r>
            <a:endParaRPr lang="en-US" dirty="0"/>
          </a:p>
        </p:txBody>
      </p:sp>
      <p:sp>
        <p:nvSpPr>
          <p:cNvPr id="4" name="Text Placeholder 3"/>
          <p:cNvSpPr>
            <a:spLocks noGrp="1"/>
          </p:cNvSpPr>
          <p:nvPr>
            <p:ph type="body" sz="half" idx="2"/>
          </p:nvPr>
        </p:nvSpPr>
        <p:spPr>
          <a:xfrm>
            <a:off x="448161" y="6722539"/>
            <a:ext cx="11427859" cy="672253"/>
          </a:xfrm>
        </p:spPr>
        <p:txBody>
          <a:bodyPr>
            <a:normAutofit/>
          </a:bodyPr>
          <a:lstStyle>
            <a:lvl1pPr marL="0" indent="0" algn="ctr">
              <a:buNone/>
              <a:defRPr sz="2100"/>
            </a:lvl1pPr>
            <a:lvl2pPr marL="599677" indent="0">
              <a:buNone/>
              <a:defRPr sz="1600"/>
            </a:lvl2pPr>
            <a:lvl3pPr marL="1199358" indent="0">
              <a:buNone/>
              <a:defRPr sz="1300"/>
            </a:lvl3pPr>
            <a:lvl4pPr marL="1799029" indent="0">
              <a:buNone/>
              <a:defRPr sz="1200"/>
            </a:lvl4pPr>
            <a:lvl5pPr marL="2398710" indent="0">
              <a:buNone/>
              <a:defRPr sz="1200"/>
            </a:lvl5pPr>
            <a:lvl6pPr marL="2998388" indent="0">
              <a:buNone/>
              <a:defRPr sz="1200"/>
            </a:lvl6pPr>
            <a:lvl7pPr marL="3598066" indent="0">
              <a:buNone/>
              <a:defRPr sz="1200"/>
            </a:lvl7pPr>
            <a:lvl8pPr marL="4197743" indent="0">
              <a:buNone/>
              <a:defRPr sz="1200"/>
            </a:lvl8pPr>
            <a:lvl9pPr marL="4797425" indent="0">
              <a:buNone/>
              <a:defRPr sz="1200"/>
            </a:lvl9pPr>
          </a:lstStyle>
          <a:p>
            <a:pPr lvl="0"/>
            <a:r>
              <a:rPr lang="fr-FR"/>
              <a:t>Modifiez les styles du texte du masque</a:t>
            </a:r>
          </a:p>
        </p:txBody>
      </p:sp>
      <p:sp>
        <p:nvSpPr>
          <p:cNvPr id="9" name="Content Placeholder 8"/>
          <p:cNvSpPr>
            <a:spLocks noGrp="1"/>
          </p:cNvSpPr>
          <p:nvPr>
            <p:ph sz="quarter" idx="13"/>
          </p:nvPr>
        </p:nvSpPr>
        <p:spPr>
          <a:xfrm>
            <a:off x="448151" y="420158"/>
            <a:ext cx="11427857" cy="545085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8AC1CF09-7CC8-41E0-BC44-40CB2EE6EEA4}" type="slidenum">
              <a:rPr lang="en-US"/>
              <a:pPr>
                <a:defRPr/>
              </a:pPr>
              <a:t>‹N°›</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CAA4C28C-EDAE-45B1-AE4D-8917416E61A9}" type="datetime1">
              <a:rPr lang="en-US"/>
              <a:pPr>
                <a:defRPr/>
              </a:pPr>
              <a:t>2/5/2025</a:t>
            </a:fld>
            <a:endParaRPr lang="en-US" dirty="0"/>
          </a:p>
        </p:txBody>
      </p:sp>
    </p:spTree>
    <p:extLst>
      <p:ext uri="{BB962C8B-B14F-4D97-AF65-F5344CB8AC3E}">
        <p14:creationId xmlns:p14="http://schemas.microsoft.com/office/powerpoint/2010/main" val="219194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3670" y="6060071"/>
            <a:ext cx="11427857" cy="655740"/>
          </a:xfrm>
        </p:spPr>
        <p:txBody>
          <a:bodyPr anchor="b"/>
          <a:lstStyle>
            <a:lvl1pPr algn="ctr">
              <a:defRPr sz="29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12436198" cy="6050280"/>
          </a:xfrm>
        </p:spPr>
        <p:txBody>
          <a:bodyPr rtlCol="0">
            <a:normAutofit/>
          </a:bodyPr>
          <a:lstStyle>
            <a:lvl1pPr marL="0" indent="0">
              <a:buNone/>
              <a:defRPr sz="4200"/>
            </a:lvl1pPr>
            <a:lvl2pPr marL="599677" indent="0">
              <a:buNone/>
              <a:defRPr sz="3700"/>
            </a:lvl2pPr>
            <a:lvl3pPr marL="1199358" indent="0">
              <a:buNone/>
              <a:defRPr sz="3200"/>
            </a:lvl3pPr>
            <a:lvl4pPr marL="1799029" indent="0">
              <a:buNone/>
              <a:defRPr sz="2600"/>
            </a:lvl4pPr>
            <a:lvl5pPr marL="2398710" indent="0">
              <a:buNone/>
              <a:defRPr sz="2600"/>
            </a:lvl5pPr>
            <a:lvl6pPr marL="2998388" indent="0">
              <a:buNone/>
              <a:defRPr sz="2600"/>
            </a:lvl6pPr>
            <a:lvl7pPr marL="3598066" indent="0">
              <a:buNone/>
              <a:defRPr sz="2600"/>
            </a:lvl7pPr>
            <a:lvl8pPr marL="4197743" indent="0">
              <a:buNone/>
              <a:defRPr sz="2600"/>
            </a:lvl8pPr>
            <a:lvl9pPr marL="4797425" indent="0">
              <a:buNone/>
              <a:defRPr sz="26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443670" y="6722533"/>
            <a:ext cx="11427857" cy="675615"/>
          </a:xfrm>
        </p:spPr>
        <p:txBody>
          <a:bodyPr>
            <a:normAutofit/>
          </a:bodyPr>
          <a:lstStyle>
            <a:lvl1pPr marL="0" indent="0" algn="ctr">
              <a:buNone/>
              <a:defRPr sz="2100"/>
            </a:lvl1pPr>
            <a:lvl2pPr marL="599677" indent="0">
              <a:buNone/>
              <a:defRPr sz="1600"/>
            </a:lvl2pPr>
            <a:lvl3pPr marL="1199358" indent="0">
              <a:buNone/>
              <a:defRPr sz="1300"/>
            </a:lvl3pPr>
            <a:lvl4pPr marL="1799029" indent="0">
              <a:buNone/>
              <a:defRPr sz="1200"/>
            </a:lvl4pPr>
            <a:lvl5pPr marL="2398710" indent="0">
              <a:buNone/>
              <a:defRPr sz="1200"/>
            </a:lvl5pPr>
            <a:lvl6pPr marL="2998388" indent="0">
              <a:buNone/>
              <a:defRPr sz="1200"/>
            </a:lvl6pPr>
            <a:lvl7pPr marL="3598066" indent="0">
              <a:buNone/>
              <a:defRPr sz="1200"/>
            </a:lvl7pPr>
            <a:lvl8pPr marL="4197743" indent="0">
              <a:buNone/>
              <a:defRPr sz="1200"/>
            </a:lvl8pPr>
            <a:lvl9pPr marL="4797425" indent="0">
              <a:buNone/>
              <a:defRPr sz="1200"/>
            </a:lvl9pPr>
          </a:lstStyle>
          <a:p>
            <a:pPr lvl="0"/>
            <a:r>
              <a:rPr lang="fr-FR"/>
              <a:t>Modifiez les styles du texte du masque</a:t>
            </a:r>
          </a:p>
        </p:txBody>
      </p:sp>
      <p:sp>
        <p:nvSpPr>
          <p:cNvPr id="5" name="Slide Number Placeholder 5"/>
          <p:cNvSpPr>
            <a:spLocks noGrp="1"/>
          </p:cNvSpPr>
          <p:nvPr>
            <p:ph type="sldNum" sz="quarter" idx="10"/>
          </p:nvPr>
        </p:nvSpPr>
        <p:spPr>
          <a:ln/>
        </p:spPr>
        <p:txBody>
          <a:bodyPr/>
          <a:lstStyle>
            <a:lvl1pPr>
              <a:defRPr/>
            </a:lvl1pPr>
          </a:lstStyle>
          <a:p>
            <a:pPr>
              <a:defRPr/>
            </a:pPr>
            <a:fld id="{1E21260A-4C05-42F0-87D1-5DEE6B2AE179}" type="slidenum">
              <a:rPr lang="en-US"/>
              <a:pPr>
                <a:defRPr/>
              </a:pPr>
              <a:t>‹N°›</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AFE38201-2646-4782-9537-1124631BC03A}" type="datetime1">
              <a:rPr lang="en-US"/>
              <a:pPr>
                <a:defRPr/>
              </a:pPr>
              <a:t>2/5/2025</a:t>
            </a:fld>
            <a:endParaRPr lang="en-US" dirty="0"/>
          </a:p>
        </p:txBody>
      </p:sp>
    </p:spTree>
    <p:extLst>
      <p:ext uri="{BB962C8B-B14F-4D97-AF65-F5344CB8AC3E}">
        <p14:creationId xmlns:p14="http://schemas.microsoft.com/office/powerpoint/2010/main" val="3681764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8747D88-EB12-4DF0-BD7C-E45928FDFF9C}" type="slidenum">
              <a:rPr lang="en-US"/>
              <a:pPr>
                <a:defRPr/>
              </a:pPr>
              <a:t>‹N°›</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BC5070BB-B2D2-42C1-95A1-F919CEC9746F}" type="datetime1">
              <a:rPr lang="en-US"/>
              <a:pPr>
                <a:defRPr/>
              </a:pPr>
              <a:t>2/5/2025</a:t>
            </a:fld>
            <a:endParaRPr lang="en-US" dirty="0"/>
          </a:p>
        </p:txBody>
      </p:sp>
    </p:spTree>
    <p:extLst>
      <p:ext uri="{BB962C8B-B14F-4D97-AF65-F5344CB8AC3E}">
        <p14:creationId xmlns:p14="http://schemas.microsoft.com/office/powerpoint/2010/main" val="2682094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7290" y="302865"/>
            <a:ext cx="2576870" cy="6452932"/>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72227" y="302865"/>
            <a:ext cx="8850988" cy="645293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2EA3DC58-AAA8-44A5-A350-BDF20B3D9D9F}" type="slidenum">
              <a:rPr lang="en-US"/>
              <a:pPr>
                <a:defRPr/>
              </a:pPr>
              <a:t>‹N°›</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3E6C28C5-4B73-414A-A353-99E07F0F9810}" type="datetime1">
              <a:rPr lang="en-US"/>
              <a:pPr>
                <a:defRPr/>
              </a:pPr>
              <a:t>2/5/2025</a:t>
            </a:fld>
            <a:endParaRPr lang="en-US" dirty="0"/>
          </a:p>
        </p:txBody>
      </p:sp>
    </p:spTree>
    <p:extLst>
      <p:ext uri="{BB962C8B-B14F-4D97-AF65-F5344CB8AC3E}">
        <p14:creationId xmlns:p14="http://schemas.microsoft.com/office/powerpoint/2010/main" val="4199712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008342" y="672253"/>
            <a:ext cx="11427857" cy="1260475"/>
          </a:xfrm>
        </p:spPr>
        <p:txBody>
          <a:bodyPr/>
          <a:lstStyle/>
          <a:p>
            <a:r>
              <a:rPr lang="fr-FR"/>
              <a:t>Modifiez le style du titre</a:t>
            </a:r>
          </a:p>
        </p:txBody>
      </p:sp>
      <p:sp>
        <p:nvSpPr>
          <p:cNvPr id="3" name="Espace réservé du tableau 2"/>
          <p:cNvSpPr>
            <a:spLocks noGrp="1"/>
          </p:cNvSpPr>
          <p:nvPr>
            <p:ph type="tbl" idx="1"/>
          </p:nvPr>
        </p:nvSpPr>
        <p:spPr>
          <a:xfrm>
            <a:off x="784265" y="2184823"/>
            <a:ext cx="11988046" cy="4873837"/>
          </a:xfrm>
        </p:spPr>
        <p:txBody>
          <a:bodyPr rtlCol="0">
            <a:normAutofit/>
          </a:bodyPr>
          <a:lstStyle/>
          <a:p>
            <a:pPr lvl="0"/>
            <a:endParaRPr lang="fr-FR" noProof="0"/>
          </a:p>
        </p:txBody>
      </p:sp>
    </p:spTree>
    <p:extLst>
      <p:ext uri="{BB962C8B-B14F-4D97-AF65-F5344CB8AC3E}">
        <p14:creationId xmlns:p14="http://schemas.microsoft.com/office/powerpoint/2010/main" val="24563445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008342" y="672253"/>
            <a:ext cx="11427857" cy="1260475"/>
          </a:xfrm>
        </p:spPr>
        <p:txBody>
          <a:bodyPr/>
          <a:lstStyle/>
          <a:p>
            <a:r>
              <a:rPr lang="fr-FR"/>
              <a:t>Modifiez le style du titre</a:t>
            </a:r>
          </a:p>
        </p:txBody>
      </p:sp>
      <p:sp>
        <p:nvSpPr>
          <p:cNvPr id="3" name="Espace réservé du contenu 2"/>
          <p:cNvSpPr>
            <a:spLocks noGrp="1"/>
          </p:cNvSpPr>
          <p:nvPr>
            <p:ph sz="half" idx="1"/>
          </p:nvPr>
        </p:nvSpPr>
        <p:spPr>
          <a:xfrm>
            <a:off x="784265" y="2184823"/>
            <a:ext cx="5881985" cy="48738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90326" y="218482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6890326" y="470577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604484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Titre et puces">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Texte du titre</a:t>
            </a:r>
          </a:p>
        </p:txBody>
      </p:sp>
      <p:sp>
        <p:nvSpPr>
          <p:cNvPr id="21" name="Shape 21"/>
          <p:cNvSpPr>
            <a:spLocks noGrp="1"/>
          </p:cNvSpPr>
          <p:nvPr>
            <p:ph type="body" idx="1"/>
          </p:nvPr>
        </p:nvSpPr>
        <p:spPr>
          <a:xfrm>
            <a:off x="1312944" y="2146755"/>
            <a:ext cx="10818652" cy="4431357"/>
          </a:xfrm>
          <a:prstGeom prst="rect">
            <a:avLst/>
          </a:prstGeom>
        </p:spPr>
        <p:txBody>
          <a:bodyPr/>
          <a:lstStyle>
            <a:lvl1pPr>
              <a:spcBef>
                <a:spcPts val="2215"/>
              </a:spcBef>
            </a:lvl1pPr>
            <a:lvl2pPr>
              <a:spcBef>
                <a:spcPts val="2215"/>
              </a:spcBef>
            </a:lvl2pPr>
            <a:lvl3pPr>
              <a:spcBef>
                <a:spcPts val="2215"/>
              </a:spcBef>
            </a:lvl3pPr>
            <a:lvl4pPr>
              <a:spcBef>
                <a:spcPts val="2215"/>
              </a:spcBef>
            </a:lvl4pPr>
            <a:lvl5pPr>
              <a:spcBef>
                <a:spcPts val="2215"/>
              </a:spcBef>
            </a:lvl5pPr>
          </a:lstStyle>
          <a:p>
            <a:r>
              <a:t>Texte niveau 1</a:t>
            </a:r>
          </a:p>
          <a:p>
            <a:pPr lvl="1"/>
            <a:r>
              <a:t>Texte niveau 2</a:t>
            </a:r>
          </a:p>
          <a:p>
            <a:pPr lvl="2"/>
            <a:r>
              <a:t>Texte niveau 3</a:t>
            </a:r>
          </a:p>
          <a:p>
            <a:pPr lvl="3"/>
            <a:r>
              <a:t>Texte niveau 4</a:t>
            </a:r>
          </a:p>
          <a:p>
            <a:pPr lvl="4"/>
            <a:r>
              <a:t>Texte niveau 5</a:t>
            </a:r>
          </a:p>
        </p:txBody>
      </p:sp>
      <p:sp>
        <p:nvSpPr>
          <p:cNvPr id="4" name="Shape 22"/>
          <p:cNvSpPr>
            <a:spLocks noGrp="1"/>
          </p:cNvSpPr>
          <p:nvPr>
            <p:ph type="sldNum" sz="quarter" idx="10"/>
          </p:nvPr>
        </p:nvSpPr>
        <p:spPr>
          <a:xfrm>
            <a:off x="6537874" y="7179456"/>
            <a:ext cx="354786" cy="285357"/>
          </a:xfrm>
          <a:prstGeom prst="rect">
            <a:avLst/>
          </a:prstGeom>
        </p:spPr>
        <p:txBody>
          <a:bodyPr lIns="84328" tIns="42165" rIns="84328" bIns="42165"/>
          <a:lstStyle>
            <a:lvl1pPr>
              <a:defRPr/>
            </a:lvl1pPr>
          </a:lstStyle>
          <a:p>
            <a:pPr>
              <a:defRPr/>
            </a:pPr>
            <a:fld id="{76C676ED-8AE2-4704-9201-92EE9C510008}" type="slidenum">
              <a:rPr/>
              <a:pPr>
                <a:defRPr/>
              </a:pPr>
              <a:t>‹N°›</a:t>
            </a:fld>
            <a:endParaRPr/>
          </a:p>
        </p:txBody>
      </p:sp>
    </p:spTree>
    <p:extLst>
      <p:ext uri="{BB962C8B-B14F-4D97-AF65-F5344CB8AC3E}">
        <p14:creationId xmlns:p14="http://schemas.microsoft.com/office/powerpoint/2010/main" val="315755753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62028" y="6050280"/>
            <a:ext cx="11262134" cy="1288486"/>
          </a:xfrm>
        </p:spPr>
        <p:txBody>
          <a:bodyPr anchor="t"/>
          <a:lstStyle>
            <a:lvl1pPr algn="l">
              <a:defRPr sz="4700" b="0" cap="all"/>
            </a:lvl1pPr>
          </a:lstStyle>
          <a:p>
            <a:r>
              <a:rPr lang="fr-FR"/>
              <a:t>Modifiez le style du titre</a:t>
            </a:r>
            <a:endParaRPr lang="en-US" dirty="0"/>
          </a:p>
        </p:txBody>
      </p:sp>
      <p:sp>
        <p:nvSpPr>
          <p:cNvPr id="3" name="Text Placeholder 2"/>
          <p:cNvSpPr>
            <a:spLocks noGrp="1"/>
          </p:cNvSpPr>
          <p:nvPr>
            <p:ph type="body" idx="1"/>
          </p:nvPr>
        </p:nvSpPr>
        <p:spPr>
          <a:xfrm>
            <a:off x="1062026" y="4248853"/>
            <a:ext cx="9021378" cy="1801429"/>
          </a:xfrm>
        </p:spPr>
        <p:txBody>
          <a:bodyPr anchor="b"/>
          <a:lstStyle>
            <a:lvl1pPr marL="0" indent="0">
              <a:buNone/>
              <a:defRPr sz="2600">
                <a:solidFill>
                  <a:schemeClr val="tx1">
                    <a:tint val="75000"/>
                  </a:schemeClr>
                </a:solidFill>
              </a:defRPr>
            </a:lvl1pPr>
            <a:lvl2pPr marL="599607" indent="0">
              <a:buNone/>
              <a:defRPr sz="2400">
                <a:solidFill>
                  <a:schemeClr val="tx1">
                    <a:tint val="75000"/>
                  </a:schemeClr>
                </a:solidFill>
              </a:defRPr>
            </a:lvl2pPr>
            <a:lvl3pPr marL="1199218" indent="0">
              <a:buNone/>
              <a:defRPr sz="2100">
                <a:solidFill>
                  <a:schemeClr val="tx1">
                    <a:tint val="75000"/>
                  </a:schemeClr>
                </a:solidFill>
              </a:defRPr>
            </a:lvl3pPr>
            <a:lvl4pPr marL="1798819" indent="0">
              <a:buNone/>
              <a:defRPr sz="1800">
                <a:solidFill>
                  <a:schemeClr val="tx1">
                    <a:tint val="75000"/>
                  </a:schemeClr>
                </a:solidFill>
              </a:defRPr>
            </a:lvl4pPr>
            <a:lvl5pPr marL="2398430" indent="0">
              <a:buNone/>
              <a:defRPr sz="1800">
                <a:solidFill>
                  <a:schemeClr val="tx1">
                    <a:tint val="75000"/>
                  </a:schemeClr>
                </a:solidFill>
              </a:defRPr>
            </a:lvl5pPr>
            <a:lvl6pPr marL="2998039" indent="0">
              <a:buNone/>
              <a:defRPr sz="1800">
                <a:solidFill>
                  <a:schemeClr val="tx1">
                    <a:tint val="75000"/>
                  </a:schemeClr>
                </a:solidFill>
              </a:defRPr>
            </a:lvl6pPr>
            <a:lvl7pPr marL="3597647" indent="0">
              <a:buNone/>
              <a:defRPr sz="1800">
                <a:solidFill>
                  <a:schemeClr val="tx1">
                    <a:tint val="75000"/>
                  </a:schemeClr>
                </a:solidFill>
              </a:defRPr>
            </a:lvl7pPr>
            <a:lvl8pPr marL="4197255" indent="0">
              <a:buNone/>
              <a:defRPr sz="1800">
                <a:solidFill>
                  <a:schemeClr val="tx1">
                    <a:tint val="75000"/>
                  </a:schemeClr>
                </a:solidFill>
              </a:defRPr>
            </a:lvl8pPr>
            <a:lvl9pPr marL="4796867" indent="0">
              <a:buNone/>
              <a:defRPr sz="1800">
                <a:solidFill>
                  <a:schemeClr val="tx1">
                    <a:tint val="75000"/>
                  </a:schemeClr>
                </a:solidFill>
              </a:defRPr>
            </a:lvl9pPr>
          </a:lstStyle>
          <a:p>
            <a:pPr lvl="0"/>
            <a:r>
              <a:rPr lang="fr-FR"/>
              <a:t>Modifiez les styles du texte du masque</a:t>
            </a:r>
          </a:p>
        </p:txBody>
      </p:sp>
      <p:sp>
        <p:nvSpPr>
          <p:cNvPr id="4" name="Slide Number Placeholder 5"/>
          <p:cNvSpPr>
            <a:spLocks noGrp="1"/>
          </p:cNvSpPr>
          <p:nvPr>
            <p:ph type="sldNum" sz="quarter" idx="10"/>
          </p:nvPr>
        </p:nvSpPr>
        <p:spPr>
          <a:ln/>
        </p:spPr>
        <p:txBody>
          <a:bodyPr/>
          <a:lstStyle>
            <a:lvl1pPr>
              <a:defRPr/>
            </a:lvl1pPr>
          </a:lstStyle>
          <a:p>
            <a:pPr>
              <a:defRPr/>
            </a:pPr>
            <a:fld id="{CA17AD5E-B4DB-4942-BA53-80BF254388EA}" type="slidenum">
              <a:rPr lang="en-US"/>
              <a:pPr>
                <a:defRPr/>
              </a:pPr>
              <a:t>‹N°›</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FDA4E063-7B38-4149-84F5-9B57854A8CB0}" type="datetime1">
              <a:rPr lang="en-US"/>
              <a:pPr>
                <a:defRPr/>
              </a:pPr>
              <a:t>2/5/2025</a:t>
            </a:fld>
            <a:endParaRPr lang="en-US" dirty="0"/>
          </a:p>
        </p:txBody>
      </p:sp>
    </p:spTree>
    <p:extLst>
      <p:ext uri="{BB962C8B-B14F-4D97-AF65-F5344CB8AC3E}">
        <p14:creationId xmlns:p14="http://schemas.microsoft.com/office/powerpoint/2010/main" val="2280993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1008342" y="672253"/>
            <a:ext cx="11427857" cy="1260475"/>
          </a:xfrm>
        </p:spPr>
        <p:txBody>
          <a:bodyPr/>
          <a:lstStyle/>
          <a:p>
            <a:r>
              <a:rPr lang="fr-FR"/>
              <a:t>Modifiez le style du titre</a:t>
            </a:r>
          </a:p>
        </p:txBody>
      </p:sp>
      <p:sp>
        <p:nvSpPr>
          <p:cNvPr id="3" name="Espace réservé du contenu 2"/>
          <p:cNvSpPr>
            <a:spLocks noGrp="1"/>
          </p:cNvSpPr>
          <p:nvPr>
            <p:ph sz="quarter" idx="1"/>
          </p:nvPr>
        </p:nvSpPr>
        <p:spPr>
          <a:xfrm>
            <a:off x="784265" y="218482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90326" y="218482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contenu 4"/>
          <p:cNvSpPr>
            <a:spLocks noGrp="1"/>
          </p:cNvSpPr>
          <p:nvPr>
            <p:ph sz="quarter" idx="3"/>
          </p:nvPr>
        </p:nvSpPr>
        <p:spPr>
          <a:xfrm>
            <a:off x="784265" y="470577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p:cNvSpPr>
            <a:spLocks noGrp="1"/>
          </p:cNvSpPr>
          <p:nvPr>
            <p:ph sz="quarter" idx="4"/>
          </p:nvPr>
        </p:nvSpPr>
        <p:spPr>
          <a:xfrm>
            <a:off x="6890326" y="4705773"/>
            <a:ext cx="5881985" cy="235288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23472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008340" y="2100792"/>
            <a:ext cx="11091744" cy="2860578"/>
          </a:xfrm>
        </p:spPr>
        <p:txBody>
          <a:bodyPr anchor="b"/>
          <a:lstStyle>
            <a:lvl1pPr>
              <a:defRPr sz="87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1008340" y="5041900"/>
            <a:ext cx="9500807" cy="1176443"/>
          </a:xfrm>
        </p:spPr>
        <p:txBody>
          <a:bodyPr anchor="t">
            <a:normAutofit/>
          </a:bodyPr>
          <a:lstStyle>
            <a:lvl1pPr marL="0" indent="0" algn="l">
              <a:buNone/>
              <a:defRPr sz="2600">
                <a:solidFill>
                  <a:schemeClr val="tx1">
                    <a:tint val="75000"/>
                  </a:schemeClr>
                </a:solidFill>
              </a:defRPr>
            </a:lvl1pPr>
            <a:lvl2pPr marL="600166" indent="0" algn="ctr">
              <a:buNone/>
              <a:defRPr>
                <a:solidFill>
                  <a:schemeClr val="tx1">
                    <a:tint val="75000"/>
                  </a:schemeClr>
                </a:solidFill>
              </a:defRPr>
            </a:lvl2pPr>
            <a:lvl3pPr marL="1200333" indent="0" algn="ctr">
              <a:buNone/>
              <a:defRPr>
                <a:solidFill>
                  <a:schemeClr val="tx1">
                    <a:tint val="75000"/>
                  </a:schemeClr>
                </a:solidFill>
              </a:defRPr>
            </a:lvl3pPr>
            <a:lvl4pPr marL="1800499" indent="0" algn="ctr">
              <a:buNone/>
              <a:defRPr>
                <a:solidFill>
                  <a:schemeClr val="tx1">
                    <a:tint val="75000"/>
                  </a:schemeClr>
                </a:solidFill>
              </a:defRPr>
            </a:lvl4pPr>
            <a:lvl5pPr marL="2400666" indent="0" algn="ctr">
              <a:buNone/>
              <a:defRPr>
                <a:solidFill>
                  <a:schemeClr val="tx1">
                    <a:tint val="75000"/>
                  </a:schemeClr>
                </a:solidFill>
              </a:defRPr>
            </a:lvl5pPr>
            <a:lvl6pPr marL="3000832" indent="0" algn="ctr">
              <a:buNone/>
              <a:defRPr>
                <a:solidFill>
                  <a:schemeClr val="tx1">
                    <a:tint val="75000"/>
                  </a:schemeClr>
                </a:solidFill>
              </a:defRPr>
            </a:lvl6pPr>
            <a:lvl7pPr marL="3600999" indent="0" algn="ctr">
              <a:buNone/>
              <a:defRPr>
                <a:solidFill>
                  <a:schemeClr val="tx1">
                    <a:tint val="75000"/>
                  </a:schemeClr>
                </a:solidFill>
              </a:defRPr>
            </a:lvl7pPr>
            <a:lvl8pPr marL="4201165" indent="0" algn="ctr">
              <a:buNone/>
              <a:defRPr>
                <a:solidFill>
                  <a:schemeClr val="tx1">
                    <a:tint val="75000"/>
                  </a:schemeClr>
                </a:solidFill>
              </a:defRPr>
            </a:lvl8pPr>
            <a:lvl9pPr marL="4801332"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fr-FR" smtClean="0"/>
              <a:t>‹N°›</a:t>
            </a:fld>
            <a:endParaRPr lang="fr-FR"/>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fr-FR" smtClean="0"/>
              <a:t>‹N°›</a:t>
            </a:fld>
            <a:endParaRPr lang="fr-FR"/>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062027" y="6050280"/>
            <a:ext cx="11262134" cy="1288486"/>
          </a:xfrm>
        </p:spPr>
        <p:txBody>
          <a:bodyPr anchor="t"/>
          <a:lstStyle>
            <a:lvl1pPr algn="l">
              <a:defRPr sz="4700" b="0" cap="all"/>
            </a:lvl1pPr>
          </a:lstStyle>
          <a:p>
            <a:r>
              <a:rPr lang="fr-FR"/>
              <a:t>Modifiez le style du titre</a:t>
            </a:r>
            <a:endParaRPr lang="en-US" dirty="0"/>
          </a:p>
        </p:txBody>
      </p:sp>
      <p:sp>
        <p:nvSpPr>
          <p:cNvPr id="3" name="Text Placeholder 2"/>
          <p:cNvSpPr>
            <a:spLocks noGrp="1"/>
          </p:cNvSpPr>
          <p:nvPr>
            <p:ph type="body" idx="1"/>
          </p:nvPr>
        </p:nvSpPr>
        <p:spPr>
          <a:xfrm>
            <a:off x="1062026" y="4248852"/>
            <a:ext cx="9021378" cy="1801429"/>
          </a:xfrm>
        </p:spPr>
        <p:txBody>
          <a:bodyPr anchor="b"/>
          <a:lstStyle>
            <a:lvl1pPr marL="0" indent="0">
              <a:buNone/>
              <a:defRPr sz="2600">
                <a:solidFill>
                  <a:schemeClr val="tx1">
                    <a:tint val="75000"/>
                  </a:schemeClr>
                </a:solidFill>
              </a:defRPr>
            </a:lvl1pPr>
            <a:lvl2pPr marL="600166" indent="0">
              <a:buNone/>
              <a:defRPr sz="2400">
                <a:solidFill>
                  <a:schemeClr val="tx1">
                    <a:tint val="75000"/>
                  </a:schemeClr>
                </a:solidFill>
              </a:defRPr>
            </a:lvl2pPr>
            <a:lvl3pPr marL="1200333" indent="0">
              <a:buNone/>
              <a:defRPr sz="2100">
                <a:solidFill>
                  <a:schemeClr val="tx1">
                    <a:tint val="75000"/>
                  </a:schemeClr>
                </a:solidFill>
              </a:defRPr>
            </a:lvl3pPr>
            <a:lvl4pPr marL="1800499" indent="0">
              <a:buNone/>
              <a:defRPr sz="1800">
                <a:solidFill>
                  <a:schemeClr val="tx1">
                    <a:tint val="75000"/>
                  </a:schemeClr>
                </a:solidFill>
              </a:defRPr>
            </a:lvl4pPr>
            <a:lvl5pPr marL="2400666" indent="0">
              <a:buNone/>
              <a:defRPr sz="1800">
                <a:solidFill>
                  <a:schemeClr val="tx1">
                    <a:tint val="75000"/>
                  </a:schemeClr>
                </a:solidFill>
              </a:defRPr>
            </a:lvl5pPr>
            <a:lvl6pPr marL="3000832" indent="0">
              <a:buNone/>
              <a:defRPr sz="1800">
                <a:solidFill>
                  <a:schemeClr val="tx1">
                    <a:tint val="75000"/>
                  </a:schemeClr>
                </a:solidFill>
              </a:defRPr>
            </a:lvl6pPr>
            <a:lvl7pPr marL="3600999" indent="0">
              <a:buNone/>
              <a:defRPr sz="1800">
                <a:solidFill>
                  <a:schemeClr val="tx1">
                    <a:tint val="75000"/>
                  </a:schemeClr>
                </a:solidFill>
              </a:defRPr>
            </a:lvl7pPr>
            <a:lvl8pPr marL="4201165" indent="0">
              <a:buNone/>
              <a:defRPr sz="1800">
                <a:solidFill>
                  <a:schemeClr val="tx1">
                    <a:tint val="75000"/>
                  </a:schemeClr>
                </a:solidFill>
              </a:defRPr>
            </a:lvl8pPr>
            <a:lvl9pPr marL="4801332" indent="0">
              <a:buNone/>
              <a:defRPr sz="18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63A9A7CB-BEE6-4F99-898E-913F06E8E125}" type="datetime1">
              <a:rPr lang="en-US" smtClean="0"/>
              <a:pPr/>
              <a:t>2/5/2025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fr-FR" smtClean="0"/>
              <a:t>‹N°›</a:t>
            </a:fld>
            <a:endParaRPr lang="fr-F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72227" y="1694078"/>
            <a:ext cx="5377815" cy="5062068"/>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98193" y="1694078"/>
            <a:ext cx="5377815" cy="5062068"/>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C74758-698C-EF47-BD1E-B1FD18E09AE7}" type="slidenum">
              <a:rPr lang="fr-FR" smtClean="0"/>
              <a:t>‹N°›</a:t>
            </a:fld>
            <a:endParaRPr lang="fr-FR"/>
          </a:p>
        </p:txBody>
      </p:sp>
      <p:sp>
        <p:nvSpPr>
          <p:cNvPr id="8" name="bk object 16">
            <a:extLst>
              <a:ext uri="{FF2B5EF4-FFF2-40B4-BE49-F238E27FC236}">
                <a16:creationId xmlns:a16="http://schemas.microsoft.com/office/drawing/2014/main" id="{AD021360-1F6A-5241-A5DD-322B78822ACF}"/>
              </a:ext>
            </a:extLst>
          </p:cNvPr>
          <p:cNvSpPr/>
          <p:nvPr userDrawn="1"/>
        </p:nvSpPr>
        <p:spPr>
          <a:xfrm>
            <a:off x="0" y="2529"/>
            <a:ext cx="13445788" cy="1492896"/>
          </a:xfrm>
          <a:custGeom>
            <a:avLst/>
            <a:gdLst/>
            <a:ahLst/>
            <a:cxnLst/>
            <a:rect l="l" t="t" r="r" b="b"/>
            <a:pathLst>
              <a:path w="5328284" h="3347085">
                <a:moveTo>
                  <a:pt x="0" y="3346932"/>
                </a:moveTo>
                <a:lnTo>
                  <a:pt x="5327992" y="3346932"/>
                </a:lnTo>
                <a:lnTo>
                  <a:pt x="5327992" y="0"/>
                </a:lnTo>
                <a:lnTo>
                  <a:pt x="0" y="0"/>
                </a:lnTo>
                <a:lnTo>
                  <a:pt x="0" y="3346932"/>
                </a:lnTo>
                <a:close/>
              </a:path>
            </a:pathLst>
          </a:custGeom>
          <a:solidFill>
            <a:srgbClr val="C4E0D9"/>
          </a:solidFill>
        </p:spPr>
        <p:txBody>
          <a:bodyPr wrap="square" lIns="0" tIns="0" rIns="0" bIns="0" rtlCol="0"/>
          <a:lstStyle/>
          <a:p>
            <a:endParaRPr sz="2200"/>
          </a:p>
        </p:txBody>
      </p:sp>
      <p:sp>
        <p:nvSpPr>
          <p:cNvPr id="9" name="object 19">
            <a:extLst>
              <a:ext uri="{FF2B5EF4-FFF2-40B4-BE49-F238E27FC236}">
                <a16:creationId xmlns:a16="http://schemas.microsoft.com/office/drawing/2014/main" id="{A3047B6C-DAEF-A342-9B1A-25B480380909}"/>
              </a:ext>
            </a:extLst>
          </p:cNvPr>
          <p:cNvSpPr/>
          <p:nvPr userDrawn="1"/>
        </p:nvSpPr>
        <p:spPr>
          <a:xfrm>
            <a:off x="11833564" y="341863"/>
            <a:ext cx="1374100" cy="818050"/>
          </a:xfrm>
          <a:custGeom>
            <a:avLst/>
            <a:gdLst/>
            <a:ahLst/>
            <a:cxnLst/>
            <a:rect l="l" t="t" r="r" b="b"/>
            <a:pathLst>
              <a:path w="1089025" h="648335">
                <a:moveTo>
                  <a:pt x="1062555" y="454634"/>
                </a:moveTo>
                <a:lnTo>
                  <a:pt x="554875" y="454634"/>
                </a:lnTo>
                <a:lnTo>
                  <a:pt x="562792" y="454714"/>
                </a:lnTo>
                <a:lnTo>
                  <a:pt x="570693" y="454996"/>
                </a:lnTo>
                <a:lnTo>
                  <a:pt x="620214" y="463824"/>
                </a:lnTo>
                <a:lnTo>
                  <a:pt x="677194" y="491787"/>
                </a:lnTo>
                <a:lnTo>
                  <a:pt x="718392" y="530817"/>
                </a:lnTo>
                <a:lnTo>
                  <a:pt x="743917" y="574726"/>
                </a:lnTo>
                <a:lnTo>
                  <a:pt x="754925" y="616168"/>
                </a:lnTo>
                <a:lnTo>
                  <a:pt x="756318" y="636948"/>
                </a:lnTo>
                <a:lnTo>
                  <a:pt x="756272" y="648233"/>
                </a:lnTo>
                <a:lnTo>
                  <a:pt x="758913" y="648233"/>
                </a:lnTo>
                <a:lnTo>
                  <a:pt x="761517" y="647928"/>
                </a:lnTo>
                <a:lnTo>
                  <a:pt x="764108" y="647484"/>
                </a:lnTo>
                <a:lnTo>
                  <a:pt x="766724" y="647319"/>
                </a:lnTo>
                <a:lnTo>
                  <a:pt x="805800" y="643088"/>
                </a:lnTo>
                <a:lnTo>
                  <a:pt x="857196" y="632037"/>
                </a:lnTo>
                <a:lnTo>
                  <a:pt x="894537" y="619239"/>
                </a:lnTo>
                <a:lnTo>
                  <a:pt x="940631" y="596384"/>
                </a:lnTo>
                <a:lnTo>
                  <a:pt x="982383" y="566318"/>
                </a:lnTo>
                <a:lnTo>
                  <a:pt x="1011695" y="537455"/>
                </a:lnTo>
                <a:lnTo>
                  <a:pt x="1036275" y="505434"/>
                </a:lnTo>
                <a:lnTo>
                  <a:pt x="1056217" y="470327"/>
                </a:lnTo>
                <a:lnTo>
                  <a:pt x="1062555" y="454634"/>
                </a:lnTo>
                <a:close/>
              </a:path>
              <a:path w="1089025" h="648335">
                <a:moveTo>
                  <a:pt x="232232" y="0"/>
                </a:moveTo>
                <a:lnTo>
                  <a:pt x="229793" y="76"/>
                </a:lnTo>
                <a:lnTo>
                  <a:pt x="227342" y="76"/>
                </a:lnTo>
                <a:lnTo>
                  <a:pt x="181523" y="4691"/>
                </a:lnTo>
                <a:lnTo>
                  <a:pt x="138847" y="17931"/>
                </a:lnTo>
                <a:lnTo>
                  <a:pt x="100230" y="38880"/>
                </a:lnTo>
                <a:lnTo>
                  <a:pt x="66584" y="66628"/>
                </a:lnTo>
                <a:lnTo>
                  <a:pt x="38824" y="100262"/>
                </a:lnTo>
                <a:lnTo>
                  <a:pt x="17864" y="138870"/>
                </a:lnTo>
                <a:lnTo>
                  <a:pt x="4618" y="181538"/>
                </a:lnTo>
                <a:lnTo>
                  <a:pt x="0" y="227355"/>
                </a:lnTo>
                <a:lnTo>
                  <a:pt x="4618" y="273171"/>
                </a:lnTo>
                <a:lnTo>
                  <a:pt x="17864" y="315845"/>
                </a:lnTo>
                <a:lnTo>
                  <a:pt x="38824" y="354462"/>
                </a:lnTo>
                <a:lnTo>
                  <a:pt x="66584" y="388108"/>
                </a:lnTo>
                <a:lnTo>
                  <a:pt x="100230" y="415870"/>
                </a:lnTo>
                <a:lnTo>
                  <a:pt x="138847" y="436831"/>
                </a:lnTo>
                <a:lnTo>
                  <a:pt x="181523" y="450079"/>
                </a:lnTo>
                <a:lnTo>
                  <a:pt x="227342" y="454698"/>
                </a:lnTo>
                <a:lnTo>
                  <a:pt x="1062555" y="454634"/>
                </a:lnTo>
                <a:lnTo>
                  <a:pt x="1077918" y="410743"/>
                </a:lnTo>
                <a:lnTo>
                  <a:pt x="1086072" y="366980"/>
                </a:lnTo>
                <a:lnTo>
                  <a:pt x="1088632" y="325834"/>
                </a:lnTo>
                <a:lnTo>
                  <a:pt x="1088216" y="307025"/>
                </a:lnTo>
                <a:lnTo>
                  <a:pt x="1079334" y="246449"/>
                </a:lnTo>
                <a:lnTo>
                  <a:pt x="1064934" y="201719"/>
                </a:lnTo>
                <a:lnTo>
                  <a:pt x="1031719" y="139857"/>
                </a:lnTo>
                <a:lnTo>
                  <a:pt x="1003747" y="104219"/>
                </a:lnTo>
                <a:lnTo>
                  <a:pt x="971277" y="73306"/>
                </a:lnTo>
                <a:lnTo>
                  <a:pt x="934288" y="47152"/>
                </a:lnTo>
                <a:lnTo>
                  <a:pt x="892759" y="25793"/>
                </a:lnTo>
                <a:lnTo>
                  <a:pt x="849891" y="10904"/>
                </a:lnTo>
                <a:lnTo>
                  <a:pt x="805395" y="1892"/>
                </a:lnTo>
                <a:lnTo>
                  <a:pt x="234670" y="76"/>
                </a:lnTo>
                <a:lnTo>
                  <a:pt x="232232" y="0"/>
                </a:lnTo>
                <a:close/>
              </a:path>
              <a:path w="1089025" h="648335">
                <a:moveTo>
                  <a:pt x="778649" y="76"/>
                </a:moveTo>
                <a:lnTo>
                  <a:pt x="674704" y="115"/>
                </a:lnTo>
                <a:lnTo>
                  <a:pt x="781178" y="115"/>
                </a:lnTo>
                <a:lnTo>
                  <a:pt x="778649" y="76"/>
                </a:lnTo>
                <a:close/>
              </a:path>
            </a:pathLst>
          </a:custGeom>
          <a:solidFill>
            <a:srgbClr val="C41E47"/>
          </a:solidFill>
        </p:spPr>
        <p:txBody>
          <a:bodyPr wrap="square" lIns="0" tIns="0" rIns="0" bIns="0" rtlCol="0"/>
          <a:lstStyle/>
          <a:p>
            <a:endParaRPr sz="2200"/>
          </a:p>
        </p:txBody>
      </p:sp>
      <p:pic>
        <p:nvPicPr>
          <p:cNvPr id="10" name="Image 9">
            <a:extLst>
              <a:ext uri="{FF2B5EF4-FFF2-40B4-BE49-F238E27FC236}">
                <a16:creationId xmlns:a16="http://schemas.microsoft.com/office/drawing/2014/main" id="{0446611C-5B61-D44D-BF4D-CBD4D091E68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062164" y="418615"/>
            <a:ext cx="838200" cy="386862"/>
          </a:xfrm>
          <a:prstGeom prst="rect">
            <a:avLst/>
          </a:prstGeom>
        </p:spPr>
      </p:pic>
      <p:sp>
        <p:nvSpPr>
          <p:cNvPr id="11" name="Rectangle 10">
            <a:extLst>
              <a:ext uri="{FF2B5EF4-FFF2-40B4-BE49-F238E27FC236}">
                <a16:creationId xmlns:a16="http://schemas.microsoft.com/office/drawing/2014/main" id="{7F6D76CE-7456-5D43-8C14-AF5CF5A0A987}"/>
              </a:ext>
            </a:extLst>
          </p:cNvPr>
          <p:cNvSpPr/>
          <p:nvPr userDrawn="1"/>
        </p:nvSpPr>
        <p:spPr>
          <a:xfrm>
            <a:off x="169068" y="7033450"/>
            <a:ext cx="1600200" cy="5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2227" y="1692889"/>
            <a:ext cx="5377815" cy="705515"/>
          </a:xfrm>
        </p:spPr>
        <p:txBody>
          <a:bodyPr anchor="b">
            <a:noAutofit/>
          </a:bodyPr>
          <a:lstStyle>
            <a:lvl1pPr marL="0" indent="0" algn="ctr">
              <a:buNone/>
              <a:defRPr sz="2600" b="1">
                <a:solidFill>
                  <a:schemeClr val="tx2"/>
                </a:solidFill>
              </a:defRPr>
            </a:lvl1pPr>
            <a:lvl2pPr marL="600166" indent="0">
              <a:buNone/>
              <a:defRPr sz="2600" b="1"/>
            </a:lvl2pPr>
            <a:lvl3pPr marL="1200333" indent="0">
              <a:buNone/>
              <a:defRPr sz="2400" b="1"/>
            </a:lvl3pPr>
            <a:lvl4pPr marL="1800499" indent="0">
              <a:buNone/>
              <a:defRPr sz="2100" b="1"/>
            </a:lvl4pPr>
            <a:lvl5pPr marL="2400666" indent="0">
              <a:buNone/>
              <a:defRPr sz="2100" b="1"/>
            </a:lvl5pPr>
            <a:lvl6pPr marL="3000832" indent="0">
              <a:buNone/>
              <a:defRPr sz="2100" b="1"/>
            </a:lvl6pPr>
            <a:lvl7pPr marL="3600999" indent="0">
              <a:buNone/>
              <a:defRPr sz="2100" b="1"/>
            </a:lvl7pPr>
            <a:lvl8pPr marL="4201165" indent="0">
              <a:buNone/>
              <a:defRPr sz="2100" b="1"/>
            </a:lvl8pPr>
            <a:lvl9pPr marL="4801332" indent="0">
              <a:buNone/>
              <a:defRPr sz="2100" b="1"/>
            </a:lvl9pPr>
          </a:lstStyle>
          <a:p>
            <a:pPr lvl="0"/>
            <a:r>
              <a:rPr lang="fr-FR"/>
              <a:t>Modifiez les styles du texte du masque</a:t>
            </a:r>
          </a:p>
        </p:txBody>
      </p:sp>
      <p:sp>
        <p:nvSpPr>
          <p:cNvPr id="4" name="Content Placeholder 3"/>
          <p:cNvSpPr>
            <a:spLocks noGrp="1"/>
          </p:cNvSpPr>
          <p:nvPr>
            <p:ph sz="half" idx="2"/>
          </p:nvPr>
        </p:nvSpPr>
        <p:spPr>
          <a:xfrm>
            <a:off x="672227" y="2398404"/>
            <a:ext cx="5377815" cy="4357393"/>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98193" y="1692889"/>
            <a:ext cx="5377815" cy="705515"/>
          </a:xfrm>
        </p:spPr>
        <p:txBody>
          <a:bodyPr anchor="b">
            <a:noAutofit/>
          </a:bodyPr>
          <a:lstStyle>
            <a:lvl1pPr marL="0" indent="0" algn="ctr">
              <a:buNone/>
              <a:defRPr sz="2600" b="1">
                <a:solidFill>
                  <a:schemeClr val="tx2"/>
                </a:solidFill>
              </a:defRPr>
            </a:lvl1pPr>
            <a:lvl2pPr marL="600166" indent="0">
              <a:buNone/>
              <a:defRPr sz="2600" b="1"/>
            </a:lvl2pPr>
            <a:lvl3pPr marL="1200333" indent="0">
              <a:buNone/>
              <a:defRPr sz="2400" b="1"/>
            </a:lvl3pPr>
            <a:lvl4pPr marL="1800499" indent="0">
              <a:buNone/>
              <a:defRPr sz="2100" b="1"/>
            </a:lvl4pPr>
            <a:lvl5pPr marL="2400666" indent="0">
              <a:buNone/>
              <a:defRPr sz="2100" b="1"/>
            </a:lvl5pPr>
            <a:lvl6pPr marL="3000832" indent="0">
              <a:buNone/>
              <a:defRPr sz="2100" b="1"/>
            </a:lvl6pPr>
            <a:lvl7pPr marL="3600999" indent="0">
              <a:buNone/>
              <a:defRPr sz="2100" b="1"/>
            </a:lvl7pPr>
            <a:lvl8pPr marL="4201165" indent="0">
              <a:buNone/>
              <a:defRPr sz="2100" b="1"/>
            </a:lvl8pPr>
            <a:lvl9pPr marL="4801332" indent="0">
              <a:buNone/>
              <a:defRPr sz="2100" b="1"/>
            </a:lvl9pPr>
          </a:lstStyle>
          <a:p>
            <a:pPr lvl="0"/>
            <a:r>
              <a:rPr lang="fr-FR"/>
              <a:t>Modifiez les styles du texte du masque</a:t>
            </a:r>
          </a:p>
        </p:txBody>
      </p:sp>
      <p:sp>
        <p:nvSpPr>
          <p:cNvPr id="6" name="Content Placeholder 5"/>
          <p:cNvSpPr>
            <a:spLocks noGrp="1"/>
          </p:cNvSpPr>
          <p:nvPr>
            <p:ph sz="quarter" idx="4"/>
          </p:nvPr>
        </p:nvSpPr>
        <p:spPr>
          <a:xfrm>
            <a:off x="6498193" y="2398404"/>
            <a:ext cx="5377815" cy="4357393"/>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fr-FR" smtClean="0"/>
              <a:t>‹N°›</a:t>
            </a:fld>
            <a:endParaRPr lang="fr-F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fr-FR" smtClean="0"/>
              <a:t>‹N°›</a:t>
            </a:fld>
            <a:endParaRPr lang="fr-F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8153" y="6060364"/>
            <a:ext cx="11427857" cy="655447"/>
          </a:xfrm>
        </p:spPr>
        <p:txBody>
          <a:bodyPr anchor="b"/>
          <a:lstStyle>
            <a:lvl1pPr algn="ctr">
              <a:defRPr sz="2900" b="1"/>
            </a:lvl1pPr>
          </a:lstStyle>
          <a:p>
            <a:r>
              <a:rPr lang="fr-FR"/>
              <a:t>Modifiez le style du titre</a:t>
            </a:r>
            <a:endParaRPr lang="en-US" dirty="0"/>
          </a:p>
        </p:txBody>
      </p:sp>
      <p:sp>
        <p:nvSpPr>
          <p:cNvPr id="4" name="Text Placeholder 3"/>
          <p:cNvSpPr>
            <a:spLocks noGrp="1"/>
          </p:cNvSpPr>
          <p:nvPr>
            <p:ph type="body" sz="half" idx="2"/>
          </p:nvPr>
        </p:nvSpPr>
        <p:spPr>
          <a:xfrm>
            <a:off x="448150" y="6722534"/>
            <a:ext cx="11427859" cy="672253"/>
          </a:xfrm>
        </p:spPr>
        <p:txBody>
          <a:bodyPr>
            <a:normAutofit/>
          </a:bodyPr>
          <a:lstStyle>
            <a:lvl1pPr marL="0" indent="0" algn="ctr">
              <a:buNone/>
              <a:defRPr sz="2100"/>
            </a:lvl1pPr>
            <a:lvl2pPr marL="600166" indent="0">
              <a:buNone/>
              <a:defRPr sz="1600"/>
            </a:lvl2pPr>
            <a:lvl3pPr marL="1200333" indent="0">
              <a:buNone/>
              <a:defRPr sz="1300"/>
            </a:lvl3pPr>
            <a:lvl4pPr marL="1800499" indent="0">
              <a:buNone/>
              <a:defRPr sz="1200"/>
            </a:lvl4pPr>
            <a:lvl5pPr marL="2400666" indent="0">
              <a:buNone/>
              <a:defRPr sz="1200"/>
            </a:lvl5pPr>
            <a:lvl6pPr marL="3000832" indent="0">
              <a:buNone/>
              <a:defRPr sz="1200"/>
            </a:lvl6pPr>
            <a:lvl7pPr marL="3600999" indent="0">
              <a:buNone/>
              <a:defRPr sz="1200"/>
            </a:lvl7pPr>
            <a:lvl8pPr marL="4201165" indent="0">
              <a:buNone/>
              <a:defRPr sz="1200"/>
            </a:lvl8pPr>
            <a:lvl9pPr marL="4801332" indent="0">
              <a:buNone/>
              <a:defRPr sz="1200"/>
            </a:lvl9pPr>
          </a:lstStyle>
          <a:p>
            <a:pPr lvl="0"/>
            <a:r>
              <a:rPr lang="fr-FR"/>
              <a:t>Modifiez les styles du texte du masque</a:t>
            </a:r>
          </a:p>
        </p:txBody>
      </p:sp>
      <p:sp>
        <p:nvSpPr>
          <p:cNvPr id="5" name="Date Placeholder 4"/>
          <p:cNvSpPr>
            <a:spLocks noGrp="1"/>
          </p:cNvSpPr>
          <p:nvPr>
            <p:ph type="dt" sz="half" idx="10"/>
          </p:nvPr>
        </p:nvSpPr>
        <p:spPr/>
        <p:txBody>
          <a:bodyPr/>
          <a:lstStyle/>
          <a:p>
            <a:fld id="{EBEE1B38-C5EB-4D66-9137-0AFE9CDEDE8F}" type="datetime1">
              <a:rPr lang="en-US" smtClean="0"/>
              <a:pPr/>
              <a:t>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fr-FR" smtClean="0"/>
              <a:t>‹N°›</a:t>
            </a:fld>
            <a:endParaRPr lang="fr-FR"/>
          </a:p>
        </p:txBody>
      </p:sp>
      <p:sp>
        <p:nvSpPr>
          <p:cNvPr id="9" name="Content Placeholder 8"/>
          <p:cNvSpPr>
            <a:spLocks noGrp="1"/>
          </p:cNvSpPr>
          <p:nvPr>
            <p:ph sz="quarter" idx="13"/>
          </p:nvPr>
        </p:nvSpPr>
        <p:spPr>
          <a:xfrm>
            <a:off x="448151" y="420158"/>
            <a:ext cx="11427857" cy="545085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3670" y="6060071"/>
            <a:ext cx="11427857" cy="655740"/>
          </a:xfrm>
        </p:spPr>
        <p:txBody>
          <a:bodyPr anchor="b"/>
          <a:lstStyle>
            <a:lvl1pPr algn="ctr">
              <a:defRPr sz="29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12436198" cy="6050280"/>
          </a:xfrm>
        </p:spPr>
        <p:txBody>
          <a:bodyPr/>
          <a:lstStyle>
            <a:lvl1pPr marL="0" indent="0">
              <a:buNone/>
              <a:defRPr sz="4200"/>
            </a:lvl1pPr>
            <a:lvl2pPr marL="600166" indent="0">
              <a:buNone/>
              <a:defRPr sz="3700"/>
            </a:lvl2pPr>
            <a:lvl3pPr marL="1200333" indent="0">
              <a:buNone/>
              <a:defRPr sz="3200"/>
            </a:lvl3pPr>
            <a:lvl4pPr marL="1800499" indent="0">
              <a:buNone/>
              <a:defRPr sz="2600"/>
            </a:lvl4pPr>
            <a:lvl5pPr marL="2400666" indent="0">
              <a:buNone/>
              <a:defRPr sz="2600"/>
            </a:lvl5pPr>
            <a:lvl6pPr marL="3000832" indent="0">
              <a:buNone/>
              <a:defRPr sz="2600"/>
            </a:lvl6pPr>
            <a:lvl7pPr marL="3600999" indent="0">
              <a:buNone/>
              <a:defRPr sz="2600"/>
            </a:lvl7pPr>
            <a:lvl8pPr marL="4201165" indent="0">
              <a:buNone/>
              <a:defRPr sz="2600"/>
            </a:lvl8pPr>
            <a:lvl9pPr marL="4801332" indent="0">
              <a:buNone/>
              <a:defRPr sz="2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43670" y="6722533"/>
            <a:ext cx="11427857" cy="675615"/>
          </a:xfrm>
        </p:spPr>
        <p:txBody>
          <a:bodyPr>
            <a:normAutofit/>
          </a:bodyPr>
          <a:lstStyle>
            <a:lvl1pPr marL="0" indent="0" algn="ctr">
              <a:buNone/>
              <a:defRPr sz="2100"/>
            </a:lvl1pPr>
            <a:lvl2pPr marL="600166" indent="0">
              <a:buNone/>
              <a:defRPr sz="1600"/>
            </a:lvl2pPr>
            <a:lvl3pPr marL="1200333" indent="0">
              <a:buNone/>
              <a:defRPr sz="1300"/>
            </a:lvl3pPr>
            <a:lvl4pPr marL="1800499" indent="0">
              <a:buNone/>
              <a:defRPr sz="1200"/>
            </a:lvl4pPr>
            <a:lvl5pPr marL="2400666" indent="0">
              <a:buNone/>
              <a:defRPr sz="1200"/>
            </a:lvl5pPr>
            <a:lvl6pPr marL="3000832" indent="0">
              <a:buNone/>
              <a:defRPr sz="1200"/>
            </a:lvl6pPr>
            <a:lvl7pPr marL="3600999" indent="0">
              <a:buNone/>
              <a:defRPr sz="1200"/>
            </a:lvl7pPr>
            <a:lvl8pPr marL="4201165" indent="0">
              <a:buNone/>
              <a:defRPr sz="1200"/>
            </a:lvl8pPr>
            <a:lvl9pPr marL="4801332" indent="0">
              <a:buNone/>
              <a:defRPr sz="1200"/>
            </a:lvl9pPr>
          </a:lstStyle>
          <a:p>
            <a:pPr lvl="0"/>
            <a:r>
              <a:rPr lang="fr-FR"/>
              <a:t>Modifiez les styles du texte du masque</a:t>
            </a:r>
          </a:p>
        </p:txBody>
      </p:sp>
      <p:sp>
        <p:nvSpPr>
          <p:cNvPr id="8" name="Date Placeholder 7"/>
          <p:cNvSpPr>
            <a:spLocks noGrp="1"/>
          </p:cNvSpPr>
          <p:nvPr>
            <p:ph type="dt" sz="half" idx="10"/>
          </p:nvPr>
        </p:nvSpPr>
        <p:spPr/>
        <p:txBody>
          <a:bodyPr/>
          <a:lstStyle/>
          <a:p>
            <a:fld id="{327B613C-1AD7-49D3-885D-F654C5CDBAA6}" type="datetime1">
              <a:rPr lang="en-US" smtClean="0"/>
              <a:pPr/>
              <a:t>2/5/2025</a:t>
            </a:fld>
            <a:endParaRPr lang="en-US" dirty="0"/>
          </a:p>
        </p:txBody>
      </p:sp>
      <p:sp>
        <p:nvSpPr>
          <p:cNvPr id="9" name="Slide Number Placeholder 8"/>
          <p:cNvSpPr>
            <a:spLocks noGrp="1"/>
          </p:cNvSpPr>
          <p:nvPr>
            <p:ph type="sldNum" sz="quarter" idx="11"/>
          </p:nvPr>
        </p:nvSpPr>
        <p:spPr/>
        <p:txBody>
          <a:bodyPr/>
          <a:lstStyle/>
          <a:p>
            <a:fld id="{B6F15528-21DE-4FAA-801E-634DDDAF4B2B}" type="slidenum">
              <a:rPr lang="fr-FR" smtClean="0"/>
              <a:t>‹N°›</a:t>
            </a:fld>
            <a:endParaRPr lang="fr-FR"/>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672227" y="1694078"/>
            <a:ext cx="5377815" cy="5062068"/>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498193" y="1694078"/>
            <a:ext cx="5377815" cy="5062068"/>
          </a:xfrm>
        </p:spPr>
        <p:txBody>
          <a:bodyPr/>
          <a:lstStyle>
            <a:lvl1pPr>
              <a:defRPr sz="3700"/>
            </a:lvl1pPr>
            <a:lvl2pPr>
              <a:defRPr sz="3200"/>
            </a:lvl2pPr>
            <a:lvl3pPr>
              <a:defRPr sz="2600"/>
            </a:lvl3pPr>
            <a:lvl4pPr>
              <a:defRPr sz="2400"/>
            </a:lvl4pPr>
            <a:lvl5pPr>
              <a:defRPr sz="2400"/>
            </a:lvl5pPr>
            <a:lvl6pPr>
              <a:defRPr sz="2400"/>
            </a:lvl6pPr>
            <a:lvl7pPr>
              <a:defRPr sz="2400"/>
            </a:lvl7pPr>
            <a:lvl8pPr>
              <a:defRPr sz="2400"/>
            </a:lvl8pPr>
            <a:lvl9pPr>
              <a:defRPr sz="2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BF44DE4D-A7C0-4013-BDCF-5EC65C0B1701}" type="slidenum">
              <a:rPr lang="en-US"/>
              <a:pPr>
                <a:defRPr/>
              </a:pPr>
              <a:t>‹N°›</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C5ADF197-0F6C-45DB-A503-E273D0B89AE4}" type="datetime1">
              <a:rPr lang="en-US"/>
              <a:pPr>
                <a:defRPr/>
              </a:pPr>
              <a:t>2/5/2025</a:t>
            </a:fld>
            <a:endParaRPr lang="en-US" dirty="0"/>
          </a:p>
        </p:txBody>
      </p:sp>
    </p:spTree>
    <p:extLst>
      <p:ext uri="{BB962C8B-B14F-4D97-AF65-F5344CB8AC3E}">
        <p14:creationId xmlns:p14="http://schemas.microsoft.com/office/powerpoint/2010/main" val="2527365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fr-FR" smtClean="0"/>
              <a:t>‹N°›</a:t>
            </a:fld>
            <a:endParaRPr lang="fr-FR"/>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7290" y="302865"/>
            <a:ext cx="2576870" cy="6452932"/>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72227" y="302865"/>
            <a:ext cx="8850988" cy="6452932"/>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fr-FR" smtClean="0"/>
              <a:t>‹N°›</a:t>
            </a:fld>
            <a:endParaRPr lang="fr-FR"/>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 V2">
    <p:spTree>
      <p:nvGrpSpPr>
        <p:cNvPr id="1" name=""/>
        <p:cNvGrpSpPr/>
        <p:nvPr/>
      </p:nvGrpSpPr>
      <p:grpSpPr>
        <a:xfrm>
          <a:off x="0" y="0"/>
          <a:ext cx="0" cy="0"/>
          <a:chOff x="0" y="0"/>
          <a:chExt cx="0" cy="0"/>
        </a:xfrm>
      </p:grpSpPr>
      <p:sp>
        <p:nvSpPr>
          <p:cNvPr id="5" name="bk object 16">
            <a:extLst>
              <a:ext uri="{FF2B5EF4-FFF2-40B4-BE49-F238E27FC236}">
                <a16:creationId xmlns:a16="http://schemas.microsoft.com/office/drawing/2014/main" id="{BFCC7D6B-3FD1-5D4C-9BBF-300A855D2ED7}"/>
              </a:ext>
            </a:extLst>
          </p:cNvPr>
          <p:cNvSpPr/>
          <p:nvPr userDrawn="1"/>
        </p:nvSpPr>
        <p:spPr>
          <a:xfrm>
            <a:off x="-1603" y="7"/>
            <a:ext cx="13446141" cy="2257425"/>
          </a:xfrm>
          <a:custGeom>
            <a:avLst/>
            <a:gdLst/>
            <a:ahLst/>
            <a:cxnLst/>
            <a:rect l="l" t="t" r="r" b="b"/>
            <a:pathLst>
              <a:path w="10656570" h="3315335">
                <a:moveTo>
                  <a:pt x="10157717" y="0"/>
                </a:moveTo>
                <a:lnTo>
                  <a:pt x="0" y="0"/>
                </a:lnTo>
                <a:lnTo>
                  <a:pt x="0" y="3057849"/>
                </a:lnTo>
                <a:lnTo>
                  <a:pt x="62895" y="3091328"/>
                </a:lnTo>
                <a:lnTo>
                  <a:pt x="109220" y="3113860"/>
                </a:lnTo>
                <a:lnTo>
                  <a:pt x="156286" y="3135160"/>
                </a:lnTo>
                <a:lnTo>
                  <a:pt x="204076" y="3155251"/>
                </a:lnTo>
                <a:lnTo>
                  <a:pt x="249170" y="3172860"/>
                </a:lnTo>
                <a:lnTo>
                  <a:pt x="294592" y="3189331"/>
                </a:lnTo>
                <a:lnTo>
                  <a:pt x="340335" y="3204686"/>
                </a:lnTo>
                <a:lnTo>
                  <a:pt x="386393" y="3218947"/>
                </a:lnTo>
                <a:lnTo>
                  <a:pt x="432760" y="3232136"/>
                </a:lnTo>
                <a:lnTo>
                  <a:pt x="479428" y="3244275"/>
                </a:lnTo>
                <a:lnTo>
                  <a:pt x="526392" y="3255387"/>
                </a:lnTo>
                <a:lnTo>
                  <a:pt x="573646" y="3265494"/>
                </a:lnTo>
                <a:lnTo>
                  <a:pt x="621182" y="3274618"/>
                </a:lnTo>
                <a:lnTo>
                  <a:pt x="668600" y="3282749"/>
                </a:lnTo>
                <a:lnTo>
                  <a:pt x="716126" y="3289971"/>
                </a:lnTo>
                <a:lnTo>
                  <a:pt x="763762" y="3296283"/>
                </a:lnTo>
                <a:lnTo>
                  <a:pt x="811510" y="3301683"/>
                </a:lnTo>
                <a:lnTo>
                  <a:pt x="859372" y="3306171"/>
                </a:lnTo>
                <a:lnTo>
                  <a:pt x="907351" y="3309746"/>
                </a:lnTo>
                <a:lnTo>
                  <a:pt x="918126" y="3310692"/>
                </a:lnTo>
                <a:lnTo>
                  <a:pt x="928876" y="3311985"/>
                </a:lnTo>
                <a:lnTo>
                  <a:pt x="950354" y="3314813"/>
                </a:lnTo>
                <a:lnTo>
                  <a:pt x="964870" y="3314813"/>
                </a:lnTo>
                <a:lnTo>
                  <a:pt x="964412" y="3282749"/>
                </a:lnTo>
                <a:lnTo>
                  <a:pt x="964293" y="3272385"/>
                </a:lnTo>
                <a:lnTo>
                  <a:pt x="964351" y="3255387"/>
                </a:lnTo>
                <a:lnTo>
                  <a:pt x="965976" y="3204471"/>
                </a:lnTo>
                <a:lnTo>
                  <a:pt x="970657" y="3151467"/>
                </a:lnTo>
                <a:lnTo>
                  <a:pt x="978285" y="3099235"/>
                </a:lnTo>
                <a:lnTo>
                  <a:pt x="988842" y="3047778"/>
                </a:lnTo>
                <a:lnTo>
                  <a:pt x="1002313" y="2997097"/>
                </a:lnTo>
                <a:lnTo>
                  <a:pt x="1018680" y="2947195"/>
                </a:lnTo>
                <a:lnTo>
                  <a:pt x="1037926" y="2898074"/>
                </a:lnTo>
                <a:lnTo>
                  <a:pt x="1060034" y="2849734"/>
                </a:lnTo>
                <a:lnTo>
                  <a:pt x="1084986" y="2802178"/>
                </a:lnTo>
                <a:lnTo>
                  <a:pt x="1110324" y="2759194"/>
                </a:lnTo>
                <a:lnTo>
                  <a:pt x="1137301" y="2717910"/>
                </a:lnTo>
                <a:lnTo>
                  <a:pt x="1165899" y="2678311"/>
                </a:lnTo>
                <a:lnTo>
                  <a:pt x="1196101" y="2640381"/>
                </a:lnTo>
                <a:lnTo>
                  <a:pt x="1227890" y="2604105"/>
                </a:lnTo>
                <a:lnTo>
                  <a:pt x="1261247" y="2569468"/>
                </a:lnTo>
                <a:lnTo>
                  <a:pt x="1296156" y="2536455"/>
                </a:lnTo>
                <a:lnTo>
                  <a:pt x="1332600" y="2505051"/>
                </a:lnTo>
                <a:lnTo>
                  <a:pt x="1370560" y="2475241"/>
                </a:lnTo>
                <a:lnTo>
                  <a:pt x="1410019" y="2447009"/>
                </a:lnTo>
                <a:lnTo>
                  <a:pt x="1450961" y="2420341"/>
                </a:lnTo>
                <a:lnTo>
                  <a:pt x="1493367" y="2395222"/>
                </a:lnTo>
                <a:lnTo>
                  <a:pt x="1537221" y="2371635"/>
                </a:lnTo>
                <a:lnTo>
                  <a:pt x="1580358" y="2350734"/>
                </a:lnTo>
                <a:lnTo>
                  <a:pt x="1624134" y="2331855"/>
                </a:lnTo>
                <a:lnTo>
                  <a:pt x="1668534" y="2314967"/>
                </a:lnTo>
                <a:lnTo>
                  <a:pt x="1713547" y="2300041"/>
                </a:lnTo>
                <a:lnTo>
                  <a:pt x="1759160" y="2287046"/>
                </a:lnTo>
                <a:lnTo>
                  <a:pt x="1805361" y="2275954"/>
                </a:lnTo>
                <a:lnTo>
                  <a:pt x="1852137" y="2266733"/>
                </a:lnTo>
                <a:lnTo>
                  <a:pt x="1899475" y="2259355"/>
                </a:lnTo>
                <a:lnTo>
                  <a:pt x="1942723" y="2254501"/>
                </a:lnTo>
                <a:lnTo>
                  <a:pt x="1986085" y="2251465"/>
                </a:lnTo>
                <a:lnTo>
                  <a:pt x="2029543" y="2249900"/>
                </a:lnTo>
                <a:lnTo>
                  <a:pt x="2073084" y="2249461"/>
                </a:lnTo>
                <a:lnTo>
                  <a:pt x="9423212" y="2249461"/>
                </a:lnTo>
                <a:lnTo>
                  <a:pt x="9452983" y="2248901"/>
                </a:lnTo>
                <a:lnTo>
                  <a:pt x="9500511" y="2246212"/>
                </a:lnTo>
                <a:lnTo>
                  <a:pt x="9547550" y="2241771"/>
                </a:lnTo>
                <a:lnTo>
                  <a:pt x="9594067" y="2235610"/>
                </a:lnTo>
                <a:lnTo>
                  <a:pt x="9640030" y="2227760"/>
                </a:lnTo>
                <a:lnTo>
                  <a:pt x="9685407" y="2218255"/>
                </a:lnTo>
                <a:lnTo>
                  <a:pt x="9730165" y="2207127"/>
                </a:lnTo>
                <a:lnTo>
                  <a:pt x="9774271" y="2194408"/>
                </a:lnTo>
                <a:lnTo>
                  <a:pt x="9817694" y="2180131"/>
                </a:lnTo>
                <a:lnTo>
                  <a:pt x="9860401" y="2164328"/>
                </a:lnTo>
                <a:lnTo>
                  <a:pt x="9902360" y="2147031"/>
                </a:lnTo>
                <a:lnTo>
                  <a:pt x="9943537" y="2128274"/>
                </a:lnTo>
                <a:lnTo>
                  <a:pt x="9983902" y="2108087"/>
                </a:lnTo>
                <a:lnTo>
                  <a:pt x="10023421" y="2086504"/>
                </a:lnTo>
                <a:lnTo>
                  <a:pt x="10062061" y="2063557"/>
                </a:lnTo>
                <a:lnTo>
                  <a:pt x="10099792" y="2039279"/>
                </a:lnTo>
                <a:lnTo>
                  <a:pt x="10136579" y="2013701"/>
                </a:lnTo>
                <a:lnTo>
                  <a:pt x="10172392" y="1986857"/>
                </a:lnTo>
                <a:lnTo>
                  <a:pt x="10207196" y="1958778"/>
                </a:lnTo>
                <a:lnTo>
                  <a:pt x="10240961" y="1929497"/>
                </a:lnTo>
                <a:lnTo>
                  <a:pt x="10273654" y="1899047"/>
                </a:lnTo>
                <a:lnTo>
                  <a:pt x="10305241" y="1867459"/>
                </a:lnTo>
                <a:lnTo>
                  <a:pt x="10335691" y="1834767"/>
                </a:lnTo>
                <a:lnTo>
                  <a:pt x="10364972" y="1801002"/>
                </a:lnTo>
                <a:lnTo>
                  <a:pt x="10393051" y="1766198"/>
                </a:lnTo>
                <a:lnTo>
                  <a:pt x="10419895" y="1730385"/>
                </a:lnTo>
                <a:lnTo>
                  <a:pt x="10445473" y="1693598"/>
                </a:lnTo>
                <a:lnTo>
                  <a:pt x="10469751" y="1655867"/>
                </a:lnTo>
                <a:lnTo>
                  <a:pt x="10492698" y="1617227"/>
                </a:lnTo>
                <a:lnTo>
                  <a:pt x="10514281" y="1577708"/>
                </a:lnTo>
                <a:lnTo>
                  <a:pt x="10534468" y="1537343"/>
                </a:lnTo>
                <a:lnTo>
                  <a:pt x="10553226" y="1496166"/>
                </a:lnTo>
                <a:lnTo>
                  <a:pt x="10570522" y="1454207"/>
                </a:lnTo>
                <a:lnTo>
                  <a:pt x="10586325" y="1411500"/>
                </a:lnTo>
                <a:lnTo>
                  <a:pt x="10600603" y="1368077"/>
                </a:lnTo>
                <a:lnTo>
                  <a:pt x="10613321" y="1323971"/>
                </a:lnTo>
                <a:lnTo>
                  <a:pt x="10624449" y="1279213"/>
                </a:lnTo>
                <a:lnTo>
                  <a:pt x="10633954" y="1233836"/>
                </a:lnTo>
                <a:lnTo>
                  <a:pt x="10641804" y="1187873"/>
                </a:lnTo>
                <a:lnTo>
                  <a:pt x="10647965" y="1141356"/>
                </a:lnTo>
                <a:lnTo>
                  <a:pt x="10652407" y="1094317"/>
                </a:lnTo>
                <a:lnTo>
                  <a:pt x="10655095" y="1046788"/>
                </a:lnTo>
                <a:lnTo>
                  <a:pt x="10655998" y="998825"/>
                </a:lnTo>
                <a:lnTo>
                  <a:pt x="10655095" y="950819"/>
                </a:lnTo>
                <a:lnTo>
                  <a:pt x="10652407" y="903293"/>
                </a:lnTo>
                <a:lnTo>
                  <a:pt x="10647965" y="856257"/>
                </a:lnTo>
                <a:lnTo>
                  <a:pt x="10641804" y="809744"/>
                </a:lnTo>
                <a:lnTo>
                  <a:pt x="10633954" y="763785"/>
                </a:lnTo>
                <a:lnTo>
                  <a:pt x="10624449" y="718415"/>
                </a:lnTo>
                <a:lnTo>
                  <a:pt x="10613321" y="673664"/>
                </a:lnTo>
                <a:lnTo>
                  <a:pt x="10600603" y="629565"/>
                </a:lnTo>
                <a:lnTo>
                  <a:pt x="10586325" y="586151"/>
                </a:lnTo>
                <a:lnTo>
                  <a:pt x="10570522" y="543454"/>
                </a:lnTo>
                <a:lnTo>
                  <a:pt x="10553226" y="501505"/>
                </a:lnTo>
                <a:lnTo>
                  <a:pt x="10534468" y="460338"/>
                </a:lnTo>
                <a:lnTo>
                  <a:pt x="10514281" y="419985"/>
                </a:lnTo>
                <a:lnTo>
                  <a:pt x="10492698" y="380478"/>
                </a:lnTo>
                <a:lnTo>
                  <a:pt x="10469751" y="341850"/>
                </a:lnTo>
                <a:lnTo>
                  <a:pt x="10445473" y="304132"/>
                </a:lnTo>
                <a:lnTo>
                  <a:pt x="10419895" y="267357"/>
                </a:lnTo>
                <a:lnTo>
                  <a:pt x="10393051" y="231558"/>
                </a:lnTo>
                <a:lnTo>
                  <a:pt x="10364972" y="196767"/>
                </a:lnTo>
                <a:lnTo>
                  <a:pt x="10335691" y="163016"/>
                </a:lnTo>
                <a:lnTo>
                  <a:pt x="10305241" y="130337"/>
                </a:lnTo>
                <a:lnTo>
                  <a:pt x="10273654" y="98763"/>
                </a:lnTo>
                <a:lnTo>
                  <a:pt x="10240961" y="68327"/>
                </a:lnTo>
                <a:lnTo>
                  <a:pt x="10207196" y="39060"/>
                </a:lnTo>
                <a:lnTo>
                  <a:pt x="10172392" y="10994"/>
                </a:lnTo>
                <a:lnTo>
                  <a:pt x="10157717" y="0"/>
                </a:lnTo>
                <a:close/>
              </a:path>
              <a:path w="10656570" h="3315335">
                <a:moveTo>
                  <a:pt x="9423212" y="2249461"/>
                </a:moveTo>
                <a:lnTo>
                  <a:pt x="2073084" y="2249461"/>
                </a:lnTo>
                <a:lnTo>
                  <a:pt x="9399524" y="2249804"/>
                </a:lnTo>
                <a:lnTo>
                  <a:pt x="9404998" y="2249804"/>
                </a:lnTo>
                <a:lnTo>
                  <a:pt x="9423212" y="2249461"/>
                </a:lnTo>
                <a:close/>
              </a:path>
            </a:pathLst>
          </a:custGeom>
          <a:solidFill>
            <a:srgbClr val="C4E0D9"/>
          </a:solidFill>
        </p:spPr>
        <p:txBody>
          <a:bodyPr wrap="square" lIns="0" tIns="0" rIns="0" bIns="0" rtlCol="0"/>
          <a:lstStyle/>
          <a:p>
            <a:endParaRPr sz="2200"/>
          </a:p>
        </p:txBody>
      </p:sp>
      <p:sp>
        <p:nvSpPr>
          <p:cNvPr id="7" name="bk object 17">
            <a:extLst>
              <a:ext uri="{FF2B5EF4-FFF2-40B4-BE49-F238E27FC236}">
                <a16:creationId xmlns:a16="http://schemas.microsoft.com/office/drawing/2014/main" id="{59358F96-1688-F846-B259-95B2605A7AAA}"/>
              </a:ext>
            </a:extLst>
          </p:cNvPr>
          <p:cNvSpPr/>
          <p:nvPr userDrawn="1"/>
        </p:nvSpPr>
        <p:spPr>
          <a:xfrm>
            <a:off x="0" y="0"/>
            <a:ext cx="13444538" cy="803910"/>
          </a:xfrm>
          <a:custGeom>
            <a:avLst/>
            <a:gdLst/>
            <a:ahLst/>
            <a:cxnLst/>
            <a:rect l="l" t="t" r="r" b="b"/>
            <a:pathLst>
              <a:path w="10656570" h="803910">
                <a:moveTo>
                  <a:pt x="0" y="803706"/>
                </a:moveTo>
                <a:lnTo>
                  <a:pt x="10655998" y="803706"/>
                </a:lnTo>
                <a:lnTo>
                  <a:pt x="10655998" y="0"/>
                </a:lnTo>
                <a:lnTo>
                  <a:pt x="0" y="0"/>
                </a:lnTo>
                <a:lnTo>
                  <a:pt x="0" y="803706"/>
                </a:lnTo>
                <a:close/>
              </a:path>
            </a:pathLst>
          </a:custGeom>
          <a:solidFill>
            <a:srgbClr val="C4E0D9"/>
          </a:solidFill>
        </p:spPr>
        <p:txBody>
          <a:bodyPr wrap="square" lIns="0" tIns="0" rIns="0" bIns="0" rtlCol="0"/>
          <a:lstStyle/>
          <a:p>
            <a:endParaRPr sz="2200"/>
          </a:p>
        </p:txBody>
      </p:sp>
      <p:sp>
        <p:nvSpPr>
          <p:cNvPr id="2" name="Holder 2"/>
          <p:cNvSpPr>
            <a:spLocks noGrp="1"/>
          </p:cNvSpPr>
          <p:nvPr>
            <p:ph type="ctrTitle"/>
          </p:nvPr>
        </p:nvSpPr>
        <p:spPr>
          <a:xfrm>
            <a:off x="703264" y="504831"/>
            <a:ext cx="11434668" cy="430887"/>
          </a:xfrm>
          <a:prstGeom prst="rect">
            <a:avLst/>
          </a:prstGeom>
        </p:spPr>
        <p:txBody>
          <a:bodyPr wrap="square" lIns="0" tIns="0" rIns="0" bIns="0">
            <a:spAutoFit/>
          </a:bodyPr>
          <a:lstStyle>
            <a:lvl1pPr>
              <a:defRPr/>
            </a:lvl1pPr>
          </a:lstStyle>
          <a:p>
            <a:endParaRPr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
        <p:nvSpPr>
          <p:cNvPr id="8" name="Espace réservé du texte 7">
            <a:extLst>
              <a:ext uri="{FF2B5EF4-FFF2-40B4-BE49-F238E27FC236}">
                <a16:creationId xmlns:a16="http://schemas.microsoft.com/office/drawing/2014/main" id="{C682C2A0-F0DE-7742-BC20-50A5F7C553E8}"/>
              </a:ext>
            </a:extLst>
          </p:cNvPr>
          <p:cNvSpPr>
            <a:spLocks noGrp="1"/>
          </p:cNvSpPr>
          <p:nvPr>
            <p:ph type="body" sz="quarter" idx="10"/>
          </p:nvPr>
        </p:nvSpPr>
        <p:spPr>
          <a:xfrm>
            <a:off x="1235870" y="2251120"/>
            <a:ext cx="10591799" cy="4425911"/>
          </a:xfrm>
        </p:spPr>
        <p:txBody>
          <a:bodyPr/>
          <a:lstStyle>
            <a:lvl1pPr marL="285550" indent="-285550">
              <a:buFontTx/>
              <a:buBlip>
                <a:blip r:embed="rId2"/>
              </a:buBlip>
              <a:defRPr/>
            </a:lvl1pPr>
            <a:lvl2pPr marL="1023223" indent="-447360">
              <a:buFontTx/>
              <a:buBlip>
                <a:blip r:embed="rId3"/>
              </a:buBlip>
              <a:tabLst/>
              <a:defRPr/>
            </a:lvl2pPr>
            <a:lvl4pPr>
              <a:buClr>
                <a:srgbClr val="C4E2D9"/>
              </a:buCl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grpSp>
        <p:nvGrpSpPr>
          <p:cNvPr id="3" name="Groupe 2">
            <a:extLst>
              <a:ext uri="{FF2B5EF4-FFF2-40B4-BE49-F238E27FC236}">
                <a16:creationId xmlns:a16="http://schemas.microsoft.com/office/drawing/2014/main" id="{18262904-7B45-8147-9C05-9756C9254970}"/>
              </a:ext>
            </a:extLst>
          </p:cNvPr>
          <p:cNvGrpSpPr/>
          <p:nvPr userDrawn="1"/>
        </p:nvGrpSpPr>
        <p:grpSpPr>
          <a:xfrm>
            <a:off x="12174239" y="190798"/>
            <a:ext cx="721006" cy="928687"/>
            <a:chOff x="6265069" y="3352799"/>
            <a:chExt cx="1752601" cy="2257425"/>
          </a:xfrm>
        </p:grpSpPr>
        <p:pic>
          <p:nvPicPr>
            <p:cNvPr id="9" name="Image 8">
              <a:extLst>
                <a:ext uri="{FF2B5EF4-FFF2-40B4-BE49-F238E27FC236}">
                  <a16:creationId xmlns:a16="http://schemas.microsoft.com/office/drawing/2014/main" id="{10D5BD9A-E6AA-404C-BC84-CE0EA99866B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6265069" y="3352799"/>
              <a:ext cx="1752600" cy="2257425"/>
            </a:xfrm>
            <a:prstGeom prst="rect">
              <a:avLst/>
            </a:prstGeom>
          </p:spPr>
        </p:pic>
        <p:sp>
          <p:nvSpPr>
            <p:cNvPr id="10" name="bk object 17">
              <a:extLst>
                <a:ext uri="{FF2B5EF4-FFF2-40B4-BE49-F238E27FC236}">
                  <a16:creationId xmlns:a16="http://schemas.microsoft.com/office/drawing/2014/main" id="{7BD81FDD-1B60-884E-85A9-C7BBE1BC795B}"/>
                </a:ext>
              </a:extLst>
            </p:cNvPr>
            <p:cNvSpPr/>
            <p:nvPr userDrawn="1"/>
          </p:nvSpPr>
          <p:spPr>
            <a:xfrm>
              <a:off x="7865270" y="3781425"/>
              <a:ext cx="152400" cy="803910"/>
            </a:xfrm>
            <a:custGeom>
              <a:avLst/>
              <a:gdLst/>
              <a:ahLst/>
              <a:cxnLst/>
              <a:rect l="l" t="t" r="r" b="b"/>
              <a:pathLst>
                <a:path w="10656570" h="803910">
                  <a:moveTo>
                    <a:pt x="0" y="803706"/>
                  </a:moveTo>
                  <a:lnTo>
                    <a:pt x="10655998" y="803706"/>
                  </a:lnTo>
                  <a:lnTo>
                    <a:pt x="10655998" y="0"/>
                  </a:lnTo>
                  <a:lnTo>
                    <a:pt x="0" y="0"/>
                  </a:lnTo>
                  <a:lnTo>
                    <a:pt x="0" y="803706"/>
                  </a:lnTo>
                  <a:close/>
                </a:path>
              </a:pathLst>
            </a:custGeom>
            <a:solidFill>
              <a:srgbClr val="C4E0D9"/>
            </a:solidFill>
          </p:spPr>
          <p:txBody>
            <a:bodyPr wrap="square" lIns="0" tIns="0" rIns="0" bIns="0" rtlCol="0"/>
            <a:lstStyle/>
            <a:p>
              <a:endParaRPr sz="2200"/>
            </a:p>
          </p:txBody>
        </p:sp>
      </p:grpSp>
      <p:sp>
        <p:nvSpPr>
          <p:cNvPr id="11" name="Rectangle 10">
            <a:extLst>
              <a:ext uri="{FF2B5EF4-FFF2-40B4-BE49-F238E27FC236}">
                <a16:creationId xmlns:a16="http://schemas.microsoft.com/office/drawing/2014/main" id="{6F654AAE-040D-5D47-8432-F9D6AC28455A}"/>
              </a:ext>
            </a:extLst>
          </p:cNvPr>
          <p:cNvSpPr/>
          <p:nvPr userDrawn="1"/>
        </p:nvSpPr>
        <p:spPr>
          <a:xfrm>
            <a:off x="169068" y="7033450"/>
            <a:ext cx="1600200" cy="5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re seul V2">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39A0B380-6BE4-4548-B2C7-5542E4C49649}"/>
              </a:ext>
            </a:extLst>
          </p:cNvPr>
          <p:cNvSpPr/>
          <p:nvPr userDrawn="1"/>
        </p:nvSpPr>
        <p:spPr>
          <a:xfrm>
            <a:off x="-1603" y="7"/>
            <a:ext cx="13446141" cy="2257425"/>
          </a:xfrm>
          <a:custGeom>
            <a:avLst/>
            <a:gdLst/>
            <a:ahLst/>
            <a:cxnLst/>
            <a:rect l="l" t="t" r="r" b="b"/>
            <a:pathLst>
              <a:path w="10656570" h="3315335">
                <a:moveTo>
                  <a:pt x="10157717" y="0"/>
                </a:moveTo>
                <a:lnTo>
                  <a:pt x="0" y="0"/>
                </a:lnTo>
                <a:lnTo>
                  <a:pt x="0" y="3057849"/>
                </a:lnTo>
                <a:lnTo>
                  <a:pt x="62895" y="3091328"/>
                </a:lnTo>
                <a:lnTo>
                  <a:pt x="109220" y="3113860"/>
                </a:lnTo>
                <a:lnTo>
                  <a:pt x="156286" y="3135160"/>
                </a:lnTo>
                <a:lnTo>
                  <a:pt x="204076" y="3155251"/>
                </a:lnTo>
                <a:lnTo>
                  <a:pt x="249170" y="3172860"/>
                </a:lnTo>
                <a:lnTo>
                  <a:pt x="294592" y="3189331"/>
                </a:lnTo>
                <a:lnTo>
                  <a:pt x="340335" y="3204686"/>
                </a:lnTo>
                <a:lnTo>
                  <a:pt x="386393" y="3218947"/>
                </a:lnTo>
                <a:lnTo>
                  <a:pt x="432760" y="3232136"/>
                </a:lnTo>
                <a:lnTo>
                  <a:pt x="479428" y="3244275"/>
                </a:lnTo>
                <a:lnTo>
                  <a:pt x="526392" y="3255387"/>
                </a:lnTo>
                <a:lnTo>
                  <a:pt x="573646" y="3265494"/>
                </a:lnTo>
                <a:lnTo>
                  <a:pt x="621182" y="3274618"/>
                </a:lnTo>
                <a:lnTo>
                  <a:pt x="668600" y="3282749"/>
                </a:lnTo>
                <a:lnTo>
                  <a:pt x="716126" y="3289971"/>
                </a:lnTo>
                <a:lnTo>
                  <a:pt x="763762" y="3296283"/>
                </a:lnTo>
                <a:lnTo>
                  <a:pt x="811510" y="3301683"/>
                </a:lnTo>
                <a:lnTo>
                  <a:pt x="859372" y="3306171"/>
                </a:lnTo>
                <a:lnTo>
                  <a:pt x="907351" y="3309746"/>
                </a:lnTo>
                <a:lnTo>
                  <a:pt x="918126" y="3310692"/>
                </a:lnTo>
                <a:lnTo>
                  <a:pt x="928876" y="3311985"/>
                </a:lnTo>
                <a:lnTo>
                  <a:pt x="950354" y="3314813"/>
                </a:lnTo>
                <a:lnTo>
                  <a:pt x="964870" y="3314813"/>
                </a:lnTo>
                <a:lnTo>
                  <a:pt x="964412" y="3282749"/>
                </a:lnTo>
                <a:lnTo>
                  <a:pt x="964293" y="3272385"/>
                </a:lnTo>
                <a:lnTo>
                  <a:pt x="964351" y="3255387"/>
                </a:lnTo>
                <a:lnTo>
                  <a:pt x="965976" y="3204471"/>
                </a:lnTo>
                <a:lnTo>
                  <a:pt x="970657" y="3151467"/>
                </a:lnTo>
                <a:lnTo>
                  <a:pt x="978285" y="3099235"/>
                </a:lnTo>
                <a:lnTo>
                  <a:pt x="988842" y="3047778"/>
                </a:lnTo>
                <a:lnTo>
                  <a:pt x="1002313" y="2997097"/>
                </a:lnTo>
                <a:lnTo>
                  <a:pt x="1018680" y="2947195"/>
                </a:lnTo>
                <a:lnTo>
                  <a:pt x="1037926" y="2898074"/>
                </a:lnTo>
                <a:lnTo>
                  <a:pt x="1060034" y="2849734"/>
                </a:lnTo>
                <a:lnTo>
                  <a:pt x="1084986" y="2802178"/>
                </a:lnTo>
                <a:lnTo>
                  <a:pt x="1110324" y="2759194"/>
                </a:lnTo>
                <a:lnTo>
                  <a:pt x="1137301" y="2717910"/>
                </a:lnTo>
                <a:lnTo>
                  <a:pt x="1165899" y="2678311"/>
                </a:lnTo>
                <a:lnTo>
                  <a:pt x="1196101" y="2640381"/>
                </a:lnTo>
                <a:lnTo>
                  <a:pt x="1227890" y="2604105"/>
                </a:lnTo>
                <a:lnTo>
                  <a:pt x="1261247" y="2569468"/>
                </a:lnTo>
                <a:lnTo>
                  <a:pt x="1296156" y="2536455"/>
                </a:lnTo>
                <a:lnTo>
                  <a:pt x="1332600" y="2505051"/>
                </a:lnTo>
                <a:lnTo>
                  <a:pt x="1370560" y="2475241"/>
                </a:lnTo>
                <a:lnTo>
                  <a:pt x="1410019" y="2447009"/>
                </a:lnTo>
                <a:lnTo>
                  <a:pt x="1450961" y="2420341"/>
                </a:lnTo>
                <a:lnTo>
                  <a:pt x="1493367" y="2395222"/>
                </a:lnTo>
                <a:lnTo>
                  <a:pt x="1537221" y="2371635"/>
                </a:lnTo>
                <a:lnTo>
                  <a:pt x="1580358" y="2350734"/>
                </a:lnTo>
                <a:lnTo>
                  <a:pt x="1624134" y="2331855"/>
                </a:lnTo>
                <a:lnTo>
                  <a:pt x="1668534" y="2314967"/>
                </a:lnTo>
                <a:lnTo>
                  <a:pt x="1713547" y="2300041"/>
                </a:lnTo>
                <a:lnTo>
                  <a:pt x="1759160" y="2287046"/>
                </a:lnTo>
                <a:lnTo>
                  <a:pt x="1805361" y="2275954"/>
                </a:lnTo>
                <a:lnTo>
                  <a:pt x="1852137" y="2266733"/>
                </a:lnTo>
                <a:lnTo>
                  <a:pt x="1899475" y="2259355"/>
                </a:lnTo>
                <a:lnTo>
                  <a:pt x="1942723" y="2254501"/>
                </a:lnTo>
                <a:lnTo>
                  <a:pt x="1986085" y="2251465"/>
                </a:lnTo>
                <a:lnTo>
                  <a:pt x="2029543" y="2249900"/>
                </a:lnTo>
                <a:lnTo>
                  <a:pt x="2073084" y="2249461"/>
                </a:lnTo>
                <a:lnTo>
                  <a:pt x="9423212" y="2249461"/>
                </a:lnTo>
                <a:lnTo>
                  <a:pt x="9452983" y="2248901"/>
                </a:lnTo>
                <a:lnTo>
                  <a:pt x="9500511" y="2246212"/>
                </a:lnTo>
                <a:lnTo>
                  <a:pt x="9547550" y="2241771"/>
                </a:lnTo>
                <a:lnTo>
                  <a:pt x="9594067" y="2235610"/>
                </a:lnTo>
                <a:lnTo>
                  <a:pt x="9640030" y="2227760"/>
                </a:lnTo>
                <a:lnTo>
                  <a:pt x="9685407" y="2218255"/>
                </a:lnTo>
                <a:lnTo>
                  <a:pt x="9730165" y="2207127"/>
                </a:lnTo>
                <a:lnTo>
                  <a:pt x="9774271" y="2194408"/>
                </a:lnTo>
                <a:lnTo>
                  <a:pt x="9817694" y="2180131"/>
                </a:lnTo>
                <a:lnTo>
                  <a:pt x="9860401" y="2164328"/>
                </a:lnTo>
                <a:lnTo>
                  <a:pt x="9902360" y="2147031"/>
                </a:lnTo>
                <a:lnTo>
                  <a:pt x="9943537" y="2128274"/>
                </a:lnTo>
                <a:lnTo>
                  <a:pt x="9983902" y="2108087"/>
                </a:lnTo>
                <a:lnTo>
                  <a:pt x="10023421" y="2086504"/>
                </a:lnTo>
                <a:lnTo>
                  <a:pt x="10062061" y="2063557"/>
                </a:lnTo>
                <a:lnTo>
                  <a:pt x="10099792" y="2039279"/>
                </a:lnTo>
                <a:lnTo>
                  <a:pt x="10136579" y="2013701"/>
                </a:lnTo>
                <a:lnTo>
                  <a:pt x="10172392" y="1986857"/>
                </a:lnTo>
                <a:lnTo>
                  <a:pt x="10207196" y="1958778"/>
                </a:lnTo>
                <a:lnTo>
                  <a:pt x="10240961" y="1929497"/>
                </a:lnTo>
                <a:lnTo>
                  <a:pt x="10273654" y="1899047"/>
                </a:lnTo>
                <a:lnTo>
                  <a:pt x="10305241" y="1867459"/>
                </a:lnTo>
                <a:lnTo>
                  <a:pt x="10335691" y="1834767"/>
                </a:lnTo>
                <a:lnTo>
                  <a:pt x="10364972" y="1801002"/>
                </a:lnTo>
                <a:lnTo>
                  <a:pt x="10393051" y="1766198"/>
                </a:lnTo>
                <a:lnTo>
                  <a:pt x="10419895" y="1730385"/>
                </a:lnTo>
                <a:lnTo>
                  <a:pt x="10445473" y="1693598"/>
                </a:lnTo>
                <a:lnTo>
                  <a:pt x="10469751" y="1655867"/>
                </a:lnTo>
                <a:lnTo>
                  <a:pt x="10492698" y="1617227"/>
                </a:lnTo>
                <a:lnTo>
                  <a:pt x="10514281" y="1577708"/>
                </a:lnTo>
                <a:lnTo>
                  <a:pt x="10534468" y="1537343"/>
                </a:lnTo>
                <a:lnTo>
                  <a:pt x="10553226" y="1496166"/>
                </a:lnTo>
                <a:lnTo>
                  <a:pt x="10570522" y="1454207"/>
                </a:lnTo>
                <a:lnTo>
                  <a:pt x="10586325" y="1411500"/>
                </a:lnTo>
                <a:lnTo>
                  <a:pt x="10600603" y="1368077"/>
                </a:lnTo>
                <a:lnTo>
                  <a:pt x="10613321" y="1323971"/>
                </a:lnTo>
                <a:lnTo>
                  <a:pt x="10624449" y="1279213"/>
                </a:lnTo>
                <a:lnTo>
                  <a:pt x="10633954" y="1233836"/>
                </a:lnTo>
                <a:lnTo>
                  <a:pt x="10641804" y="1187873"/>
                </a:lnTo>
                <a:lnTo>
                  <a:pt x="10647965" y="1141356"/>
                </a:lnTo>
                <a:lnTo>
                  <a:pt x="10652407" y="1094317"/>
                </a:lnTo>
                <a:lnTo>
                  <a:pt x="10655095" y="1046788"/>
                </a:lnTo>
                <a:lnTo>
                  <a:pt x="10655998" y="998825"/>
                </a:lnTo>
                <a:lnTo>
                  <a:pt x="10655095" y="950819"/>
                </a:lnTo>
                <a:lnTo>
                  <a:pt x="10652407" y="903293"/>
                </a:lnTo>
                <a:lnTo>
                  <a:pt x="10647965" y="856257"/>
                </a:lnTo>
                <a:lnTo>
                  <a:pt x="10641804" y="809744"/>
                </a:lnTo>
                <a:lnTo>
                  <a:pt x="10633954" y="763785"/>
                </a:lnTo>
                <a:lnTo>
                  <a:pt x="10624449" y="718415"/>
                </a:lnTo>
                <a:lnTo>
                  <a:pt x="10613321" y="673664"/>
                </a:lnTo>
                <a:lnTo>
                  <a:pt x="10600603" y="629565"/>
                </a:lnTo>
                <a:lnTo>
                  <a:pt x="10586325" y="586151"/>
                </a:lnTo>
                <a:lnTo>
                  <a:pt x="10570522" y="543454"/>
                </a:lnTo>
                <a:lnTo>
                  <a:pt x="10553226" y="501505"/>
                </a:lnTo>
                <a:lnTo>
                  <a:pt x="10534468" y="460338"/>
                </a:lnTo>
                <a:lnTo>
                  <a:pt x="10514281" y="419985"/>
                </a:lnTo>
                <a:lnTo>
                  <a:pt x="10492698" y="380478"/>
                </a:lnTo>
                <a:lnTo>
                  <a:pt x="10469751" y="341850"/>
                </a:lnTo>
                <a:lnTo>
                  <a:pt x="10445473" y="304132"/>
                </a:lnTo>
                <a:lnTo>
                  <a:pt x="10419895" y="267357"/>
                </a:lnTo>
                <a:lnTo>
                  <a:pt x="10393051" y="231558"/>
                </a:lnTo>
                <a:lnTo>
                  <a:pt x="10364972" y="196767"/>
                </a:lnTo>
                <a:lnTo>
                  <a:pt x="10335691" y="163016"/>
                </a:lnTo>
                <a:lnTo>
                  <a:pt x="10305241" y="130337"/>
                </a:lnTo>
                <a:lnTo>
                  <a:pt x="10273654" y="98763"/>
                </a:lnTo>
                <a:lnTo>
                  <a:pt x="10240961" y="68327"/>
                </a:lnTo>
                <a:lnTo>
                  <a:pt x="10207196" y="39060"/>
                </a:lnTo>
                <a:lnTo>
                  <a:pt x="10172392" y="10994"/>
                </a:lnTo>
                <a:lnTo>
                  <a:pt x="10157717" y="0"/>
                </a:lnTo>
                <a:close/>
              </a:path>
              <a:path w="10656570" h="3315335">
                <a:moveTo>
                  <a:pt x="9423212" y="2249461"/>
                </a:moveTo>
                <a:lnTo>
                  <a:pt x="2073084" y="2249461"/>
                </a:lnTo>
                <a:lnTo>
                  <a:pt x="9399524" y="2249804"/>
                </a:lnTo>
                <a:lnTo>
                  <a:pt x="9404998" y="2249804"/>
                </a:lnTo>
                <a:lnTo>
                  <a:pt x="9423212" y="2249461"/>
                </a:lnTo>
                <a:close/>
              </a:path>
            </a:pathLst>
          </a:custGeom>
          <a:solidFill>
            <a:srgbClr val="C4E0D9"/>
          </a:solidFill>
        </p:spPr>
        <p:txBody>
          <a:bodyPr wrap="square" lIns="0" tIns="0" rIns="0" bIns="0" rtlCol="0"/>
          <a:lstStyle/>
          <a:p>
            <a:endParaRPr sz="2200"/>
          </a:p>
        </p:txBody>
      </p:sp>
      <p:sp>
        <p:nvSpPr>
          <p:cNvPr id="5" name="bk object 17">
            <a:extLst>
              <a:ext uri="{FF2B5EF4-FFF2-40B4-BE49-F238E27FC236}">
                <a16:creationId xmlns:a16="http://schemas.microsoft.com/office/drawing/2014/main" id="{A83A05DE-D3F1-DF4E-AD18-1552C826FA03}"/>
              </a:ext>
            </a:extLst>
          </p:cNvPr>
          <p:cNvSpPr/>
          <p:nvPr userDrawn="1"/>
        </p:nvSpPr>
        <p:spPr>
          <a:xfrm>
            <a:off x="0" y="0"/>
            <a:ext cx="13444538" cy="803910"/>
          </a:xfrm>
          <a:custGeom>
            <a:avLst/>
            <a:gdLst/>
            <a:ahLst/>
            <a:cxnLst/>
            <a:rect l="l" t="t" r="r" b="b"/>
            <a:pathLst>
              <a:path w="10656570" h="803910">
                <a:moveTo>
                  <a:pt x="0" y="803706"/>
                </a:moveTo>
                <a:lnTo>
                  <a:pt x="10655998" y="803706"/>
                </a:lnTo>
                <a:lnTo>
                  <a:pt x="10655998" y="0"/>
                </a:lnTo>
                <a:lnTo>
                  <a:pt x="0" y="0"/>
                </a:lnTo>
                <a:lnTo>
                  <a:pt x="0" y="803706"/>
                </a:lnTo>
                <a:close/>
              </a:path>
            </a:pathLst>
          </a:custGeom>
          <a:solidFill>
            <a:srgbClr val="C4E0D9"/>
          </a:solidFill>
        </p:spPr>
        <p:txBody>
          <a:bodyPr wrap="square" lIns="0" tIns="0" rIns="0" bIns="0" rtlCol="0"/>
          <a:lstStyle/>
          <a:p>
            <a:endParaRPr sz="2200"/>
          </a:p>
        </p:txBody>
      </p:sp>
      <p:sp>
        <p:nvSpPr>
          <p:cNvPr id="2" name="Holder 2"/>
          <p:cNvSpPr>
            <a:spLocks noGrp="1"/>
          </p:cNvSpPr>
          <p:nvPr>
            <p:ph type="title"/>
          </p:nvPr>
        </p:nvSpPr>
        <p:spPr>
          <a:xfrm>
            <a:off x="707371" y="526530"/>
            <a:ext cx="7874781" cy="538609"/>
          </a:xfrm>
        </p:spPr>
        <p:txBody>
          <a:bodyPr lIns="0" tIns="0" rIns="0" bIns="0"/>
          <a:lstStyle>
            <a:lvl1pPr>
              <a:defRPr sz="3500" b="1" i="0">
                <a:solidFill>
                  <a:srgbClr val="C41E47"/>
                </a:solidFill>
                <a:latin typeface="Arial"/>
                <a:cs typeface="Arial"/>
              </a:defRPr>
            </a:lvl1pPr>
          </a:lstStyle>
          <a:p>
            <a:endParaRPr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grpSp>
        <p:nvGrpSpPr>
          <p:cNvPr id="6" name="Groupe 5">
            <a:extLst>
              <a:ext uri="{FF2B5EF4-FFF2-40B4-BE49-F238E27FC236}">
                <a16:creationId xmlns:a16="http://schemas.microsoft.com/office/drawing/2014/main" id="{4F5AA437-E404-E14E-8824-6150559D53B0}"/>
              </a:ext>
            </a:extLst>
          </p:cNvPr>
          <p:cNvGrpSpPr/>
          <p:nvPr userDrawn="1"/>
        </p:nvGrpSpPr>
        <p:grpSpPr>
          <a:xfrm>
            <a:off x="12174239" y="190798"/>
            <a:ext cx="721006" cy="928687"/>
            <a:chOff x="6265069" y="3352799"/>
            <a:chExt cx="1752601" cy="2257425"/>
          </a:xfrm>
        </p:grpSpPr>
        <p:pic>
          <p:nvPicPr>
            <p:cNvPr id="8" name="Image 7">
              <a:extLst>
                <a:ext uri="{FF2B5EF4-FFF2-40B4-BE49-F238E27FC236}">
                  <a16:creationId xmlns:a16="http://schemas.microsoft.com/office/drawing/2014/main" id="{D3A79B32-DFCB-534C-8CA2-D0098682082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265069" y="3352799"/>
              <a:ext cx="1752600" cy="2257425"/>
            </a:xfrm>
            <a:prstGeom prst="rect">
              <a:avLst/>
            </a:prstGeom>
          </p:spPr>
        </p:pic>
        <p:sp>
          <p:nvSpPr>
            <p:cNvPr id="9" name="bk object 17">
              <a:extLst>
                <a:ext uri="{FF2B5EF4-FFF2-40B4-BE49-F238E27FC236}">
                  <a16:creationId xmlns:a16="http://schemas.microsoft.com/office/drawing/2014/main" id="{E3D426FB-1F04-454F-AF05-BA1727789697}"/>
                </a:ext>
              </a:extLst>
            </p:cNvPr>
            <p:cNvSpPr/>
            <p:nvPr userDrawn="1"/>
          </p:nvSpPr>
          <p:spPr>
            <a:xfrm>
              <a:off x="7865270" y="3781425"/>
              <a:ext cx="152400" cy="803910"/>
            </a:xfrm>
            <a:custGeom>
              <a:avLst/>
              <a:gdLst/>
              <a:ahLst/>
              <a:cxnLst/>
              <a:rect l="l" t="t" r="r" b="b"/>
              <a:pathLst>
                <a:path w="10656570" h="803910">
                  <a:moveTo>
                    <a:pt x="0" y="803706"/>
                  </a:moveTo>
                  <a:lnTo>
                    <a:pt x="10655998" y="803706"/>
                  </a:lnTo>
                  <a:lnTo>
                    <a:pt x="10655998" y="0"/>
                  </a:lnTo>
                  <a:lnTo>
                    <a:pt x="0" y="0"/>
                  </a:lnTo>
                  <a:lnTo>
                    <a:pt x="0" y="803706"/>
                  </a:lnTo>
                  <a:close/>
                </a:path>
              </a:pathLst>
            </a:custGeom>
            <a:solidFill>
              <a:srgbClr val="C4E0D9"/>
            </a:solidFill>
          </p:spPr>
          <p:txBody>
            <a:bodyPr wrap="square" lIns="0" tIns="0" rIns="0" bIns="0" rtlCol="0"/>
            <a:lstStyle/>
            <a:p>
              <a:endParaRPr sz="2200"/>
            </a:p>
          </p:txBody>
        </p:sp>
      </p:grpSp>
      <p:sp>
        <p:nvSpPr>
          <p:cNvPr id="10" name="Rectangle 9">
            <a:extLst>
              <a:ext uri="{FF2B5EF4-FFF2-40B4-BE49-F238E27FC236}">
                <a16:creationId xmlns:a16="http://schemas.microsoft.com/office/drawing/2014/main" id="{95F17FF7-AC31-E345-85F6-69D17140D2B9}"/>
              </a:ext>
            </a:extLst>
          </p:cNvPr>
          <p:cNvSpPr/>
          <p:nvPr userDrawn="1"/>
        </p:nvSpPr>
        <p:spPr>
          <a:xfrm>
            <a:off x="169068" y="7033450"/>
            <a:ext cx="1600200" cy="52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77" tIns="45689" rIns="91377" bIns="45689" rtlCol="0" anchor="ctr"/>
          <a:lstStyle/>
          <a:p>
            <a:pPr algn="ctr"/>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re">
    <p:spTree>
      <p:nvGrpSpPr>
        <p:cNvPr id="1" name=""/>
        <p:cNvGrpSpPr/>
        <p:nvPr/>
      </p:nvGrpSpPr>
      <p:grpSpPr>
        <a:xfrm>
          <a:off x="0" y="0"/>
          <a:ext cx="0" cy="0"/>
          <a:chOff x="0" y="0"/>
          <a:chExt cx="0" cy="0"/>
        </a:xfrm>
      </p:grpSpPr>
      <p:sp>
        <p:nvSpPr>
          <p:cNvPr id="11" name="Auteur et date"/>
          <p:cNvSpPr txBox="1">
            <a:spLocks noGrp="1"/>
          </p:cNvSpPr>
          <p:nvPr>
            <p:ph type="body" sz="quarter" idx="21" hasCustomPrompt="1"/>
          </p:nvPr>
        </p:nvSpPr>
        <p:spPr>
          <a:xfrm>
            <a:off x="662380" y="6539396"/>
            <a:ext cx="12114091" cy="351223"/>
          </a:xfrm>
          <a:prstGeom prst="rect">
            <a:avLst/>
          </a:prstGeom>
        </p:spPr>
        <p:txBody>
          <a:bodyPr lIns="45719" tIns="45719" rIns="45719" bIns="45719"/>
          <a:lstStyle>
            <a:lvl1pPr marL="0" indent="0" defTabSz="455181">
              <a:lnSpc>
                <a:spcPct val="100000"/>
              </a:lnSpc>
              <a:spcBef>
                <a:spcPts val="0"/>
              </a:spcBef>
              <a:buSzTx/>
              <a:buNone/>
              <a:defRPr sz="1985" b="1"/>
            </a:lvl1pPr>
          </a:lstStyle>
          <a:p>
            <a:r>
              <a:t>Auteur et date</a:t>
            </a:r>
          </a:p>
        </p:txBody>
      </p:sp>
      <p:sp>
        <p:nvSpPr>
          <p:cNvPr id="12" name="Titre de la présentation"/>
          <p:cNvSpPr txBox="1">
            <a:spLocks noGrp="1"/>
          </p:cNvSpPr>
          <p:nvPr>
            <p:ph type="title" hasCustomPrompt="1"/>
          </p:nvPr>
        </p:nvSpPr>
        <p:spPr>
          <a:xfrm>
            <a:off x="665222" y="1419822"/>
            <a:ext cx="12114091" cy="2562966"/>
          </a:xfrm>
          <a:prstGeom prst="rect">
            <a:avLst/>
          </a:prstGeom>
        </p:spPr>
        <p:txBody>
          <a:bodyPr anchor="b"/>
          <a:lstStyle>
            <a:lvl1pPr>
              <a:defRPr sz="6396" spc="-128"/>
            </a:lvl1pPr>
          </a:lstStyle>
          <a:p>
            <a:r>
              <a:t>Titre de la présentation</a:t>
            </a:r>
          </a:p>
        </p:txBody>
      </p:sp>
      <p:sp>
        <p:nvSpPr>
          <p:cNvPr id="13" name="Texte niveau 1…"/>
          <p:cNvSpPr txBox="1">
            <a:spLocks noGrp="1"/>
          </p:cNvSpPr>
          <p:nvPr>
            <p:ph type="body" sz="quarter" idx="1" hasCustomPrompt="1"/>
          </p:nvPr>
        </p:nvSpPr>
        <p:spPr>
          <a:xfrm>
            <a:off x="662381" y="3982787"/>
            <a:ext cx="12114089" cy="1050396"/>
          </a:xfrm>
          <a:prstGeom prst="rect">
            <a:avLst/>
          </a:prstGeom>
        </p:spPr>
        <p:txBody>
          <a:bodyPr/>
          <a:lstStyle>
            <a:lvl1pPr marL="0" indent="0" defTabSz="455181">
              <a:lnSpc>
                <a:spcPct val="100000"/>
              </a:lnSpc>
              <a:spcBef>
                <a:spcPts val="0"/>
              </a:spcBef>
              <a:buSzTx/>
              <a:buNone/>
              <a:defRPr sz="3033" b="1"/>
            </a:lvl1pPr>
            <a:lvl2pPr marL="0" indent="252100" defTabSz="455181">
              <a:lnSpc>
                <a:spcPct val="100000"/>
              </a:lnSpc>
              <a:spcBef>
                <a:spcPts val="0"/>
              </a:spcBef>
              <a:buSzTx/>
              <a:buNone/>
              <a:defRPr sz="3033" b="1"/>
            </a:lvl2pPr>
            <a:lvl3pPr marL="0" indent="504200" defTabSz="455181">
              <a:lnSpc>
                <a:spcPct val="100000"/>
              </a:lnSpc>
              <a:spcBef>
                <a:spcPts val="0"/>
              </a:spcBef>
              <a:buSzTx/>
              <a:buNone/>
              <a:defRPr sz="3033" b="1"/>
            </a:lvl3pPr>
            <a:lvl4pPr marL="0" indent="756300" defTabSz="455181">
              <a:lnSpc>
                <a:spcPct val="100000"/>
              </a:lnSpc>
              <a:spcBef>
                <a:spcPts val="0"/>
              </a:spcBef>
              <a:buSzTx/>
              <a:buNone/>
              <a:defRPr sz="3033" b="1"/>
            </a:lvl4pPr>
            <a:lvl5pPr marL="0" indent="1008400" defTabSz="455181">
              <a:lnSpc>
                <a:spcPct val="100000"/>
              </a:lnSpc>
              <a:spcBef>
                <a:spcPts val="0"/>
              </a:spcBef>
              <a:buSzTx/>
              <a:buNone/>
              <a:defRPr sz="3033" b="1"/>
            </a:lvl5pPr>
          </a:lstStyle>
          <a:p>
            <a:r>
              <a:t>Sous-titre de la présentation</a:t>
            </a:r>
          </a:p>
          <a:p>
            <a:pPr lvl="1"/>
            <a:endParaRPr/>
          </a:p>
          <a:p>
            <a:pPr lvl="2"/>
            <a:endParaRPr/>
          </a:p>
          <a:p>
            <a:pPr lvl="3"/>
            <a:endParaRPr/>
          </a:p>
          <a:p>
            <a:pPr lvl="4"/>
            <a:endParaRPr/>
          </a:p>
        </p:txBody>
      </p:sp>
      <p:sp>
        <p:nvSpPr>
          <p:cNvPr id="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1677117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re">
    <p:spTree>
      <p:nvGrpSpPr>
        <p:cNvPr id="1" name=""/>
        <p:cNvGrpSpPr/>
        <p:nvPr/>
      </p:nvGrpSpPr>
      <p:grpSpPr>
        <a:xfrm>
          <a:off x="0" y="0"/>
          <a:ext cx="0" cy="0"/>
          <a:chOff x="0" y="0"/>
          <a:chExt cx="0" cy="0"/>
        </a:xfrm>
      </p:grpSpPr>
      <p:sp>
        <p:nvSpPr>
          <p:cNvPr id="11" name="Auteur et date"/>
          <p:cNvSpPr txBox="1">
            <a:spLocks noGrp="1"/>
          </p:cNvSpPr>
          <p:nvPr>
            <p:ph type="body" sz="quarter" idx="21" hasCustomPrompt="1"/>
          </p:nvPr>
        </p:nvSpPr>
        <p:spPr>
          <a:xfrm>
            <a:off x="662380" y="6539396"/>
            <a:ext cx="12114091" cy="351223"/>
          </a:xfrm>
          <a:prstGeom prst="rect">
            <a:avLst/>
          </a:prstGeom>
        </p:spPr>
        <p:txBody>
          <a:bodyPr lIns="45719" tIns="45719" rIns="45719" bIns="45719"/>
          <a:lstStyle>
            <a:lvl1pPr marL="0" indent="0" defTabSz="455181">
              <a:lnSpc>
                <a:spcPct val="100000"/>
              </a:lnSpc>
              <a:spcBef>
                <a:spcPts val="0"/>
              </a:spcBef>
              <a:buSzTx/>
              <a:buNone/>
              <a:defRPr sz="1985" b="1"/>
            </a:lvl1pPr>
          </a:lstStyle>
          <a:p>
            <a:r>
              <a:t>Auteur et date</a:t>
            </a:r>
          </a:p>
        </p:txBody>
      </p:sp>
      <p:sp>
        <p:nvSpPr>
          <p:cNvPr id="12" name="Titre de la présentation"/>
          <p:cNvSpPr txBox="1">
            <a:spLocks noGrp="1"/>
          </p:cNvSpPr>
          <p:nvPr>
            <p:ph type="title" hasCustomPrompt="1"/>
          </p:nvPr>
        </p:nvSpPr>
        <p:spPr>
          <a:xfrm>
            <a:off x="665222" y="1419822"/>
            <a:ext cx="12114091" cy="2562966"/>
          </a:xfrm>
          <a:prstGeom prst="rect">
            <a:avLst/>
          </a:prstGeom>
        </p:spPr>
        <p:txBody>
          <a:bodyPr anchor="b"/>
          <a:lstStyle>
            <a:lvl1pPr>
              <a:defRPr sz="6396" spc="-128"/>
            </a:lvl1pPr>
          </a:lstStyle>
          <a:p>
            <a:r>
              <a:t>Titre de la présentation</a:t>
            </a:r>
          </a:p>
        </p:txBody>
      </p:sp>
      <p:sp>
        <p:nvSpPr>
          <p:cNvPr id="13" name="Texte niveau 1…"/>
          <p:cNvSpPr txBox="1">
            <a:spLocks noGrp="1"/>
          </p:cNvSpPr>
          <p:nvPr>
            <p:ph type="body" sz="quarter" idx="1" hasCustomPrompt="1"/>
          </p:nvPr>
        </p:nvSpPr>
        <p:spPr>
          <a:xfrm>
            <a:off x="662381" y="3982787"/>
            <a:ext cx="12114089" cy="1050396"/>
          </a:xfrm>
          <a:prstGeom prst="rect">
            <a:avLst/>
          </a:prstGeom>
        </p:spPr>
        <p:txBody>
          <a:bodyPr/>
          <a:lstStyle>
            <a:lvl1pPr marL="0" indent="0" defTabSz="455181">
              <a:lnSpc>
                <a:spcPct val="100000"/>
              </a:lnSpc>
              <a:spcBef>
                <a:spcPts val="0"/>
              </a:spcBef>
              <a:buSzTx/>
              <a:buNone/>
              <a:defRPr sz="3033" b="1"/>
            </a:lvl1pPr>
            <a:lvl2pPr marL="0" indent="252100" defTabSz="455181">
              <a:lnSpc>
                <a:spcPct val="100000"/>
              </a:lnSpc>
              <a:spcBef>
                <a:spcPts val="0"/>
              </a:spcBef>
              <a:buSzTx/>
              <a:buNone/>
              <a:defRPr sz="3033" b="1"/>
            </a:lvl2pPr>
            <a:lvl3pPr marL="0" indent="504200" defTabSz="455181">
              <a:lnSpc>
                <a:spcPct val="100000"/>
              </a:lnSpc>
              <a:spcBef>
                <a:spcPts val="0"/>
              </a:spcBef>
              <a:buSzTx/>
              <a:buNone/>
              <a:defRPr sz="3033" b="1"/>
            </a:lvl3pPr>
            <a:lvl4pPr marL="0" indent="756300" defTabSz="455181">
              <a:lnSpc>
                <a:spcPct val="100000"/>
              </a:lnSpc>
              <a:spcBef>
                <a:spcPts val="0"/>
              </a:spcBef>
              <a:buSzTx/>
              <a:buNone/>
              <a:defRPr sz="3033" b="1"/>
            </a:lvl4pPr>
            <a:lvl5pPr marL="0" indent="1008400" defTabSz="455181">
              <a:lnSpc>
                <a:spcPct val="100000"/>
              </a:lnSpc>
              <a:spcBef>
                <a:spcPts val="0"/>
              </a:spcBef>
              <a:buSzTx/>
              <a:buNone/>
              <a:defRPr sz="3033" b="1"/>
            </a:lvl5pPr>
          </a:lstStyle>
          <a:p>
            <a:r>
              <a:t>Sous-titre de la présentation</a:t>
            </a:r>
          </a:p>
          <a:p>
            <a:pPr lvl="1"/>
            <a:endParaRPr/>
          </a:p>
          <a:p>
            <a:pPr lvl="2"/>
            <a:endParaRPr/>
          </a:p>
          <a:p>
            <a:pPr lvl="3"/>
            <a:endParaRPr/>
          </a:p>
          <a:p>
            <a:pPr lvl="4"/>
            <a:endParaRPr/>
          </a:p>
        </p:txBody>
      </p:sp>
      <p:sp>
        <p:nvSpPr>
          <p:cNvPr id="1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78097794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re et ph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637215" y="-714269"/>
            <a:ext cx="14746978" cy="8832662"/>
          </a:xfrm>
          <a:prstGeom prst="rect">
            <a:avLst/>
          </a:prstGeom>
        </p:spPr>
        <p:txBody>
          <a:bodyPr lIns="91439" tIns="45719" rIns="91439" bIns="45719">
            <a:noAutofit/>
          </a:bodyPr>
          <a:lstStyle/>
          <a:p>
            <a:endParaRPr/>
          </a:p>
        </p:txBody>
      </p:sp>
      <p:sp>
        <p:nvSpPr>
          <p:cNvPr id="22" name="Titre de la présentation"/>
          <p:cNvSpPr txBox="1">
            <a:spLocks noGrp="1"/>
          </p:cNvSpPr>
          <p:nvPr>
            <p:ph type="title" hasCustomPrompt="1"/>
          </p:nvPr>
        </p:nvSpPr>
        <p:spPr>
          <a:xfrm>
            <a:off x="665225" y="3928480"/>
            <a:ext cx="12114089" cy="2562966"/>
          </a:xfrm>
          <a:prstGeom prst="rect">
            <a:avLst/>
          </a:prstGeom>
        </p:spPr>
        <p:txBody>
          <a:bodyPr anchor="b"/>
          <a:lstStyle>
            <a:lvl1pPr>
              <a:defRPr sz="6396" spc="-128"/>
            </a:lvl1pPr>
          </a:lstStyle>
          <a:p>
            <a:r>
              <a:t>Titre de la présentation</a:t>
            </a:r>
          </a:p>
        </p:txBody>
      </p:sp>
      <p:sp>
        <p:nvSpPr>
          <p:cNvPr id="23" name="Auteur et date"/>
          <p:cNvSpPr txBox="1">
            <a:spLocks noGrp="1"/>
          </p:cNvSpPr>
          <p:nvPr>
            <p:ph type="body" sz="quarter" idx="22" hasCustomPrompt="1"/>
          </p:nvPr>
        </p:nvSpPr>
        <p:spPr>
          <a:xfrm>
            <a:off x="665881" y="609912"/>
            <a:ext cx="12112777" cy="351223"/>
          </a:xfrm>
          <a:prstGeom prst="rect">
            <a:avLst/>
          </a:prstGeom>
        </p:spPr>
        <p:txBody>
          <a:bodyPr lIns="45719" tIns="45719" rIns="45719" bIns="45719"/>
          <a:lstStyle>
            <a:lvl1pPr marL="0" indent="0" defTabSz="455181">
              <a:lnSpc>
                <a:spcPct val="100000"/>
              </a:lnSpc>
              <a:spcBef>
                <a:spcPts val="0"/>
              </a:spcBef>
              <a:buSzTx/>
              <a:buNone/>
              <a:defRPr sz="1985" b="1"/>
            </a:lvl1pPr>
          </a:lstStyle>
          <a:p>
            <a:r>
              <a:t>Auteur et date</a:t>
            </a:r>
          </a:p>
        </p:txBody>
      </p:sp>
      <p:sp>
        <p:nvSpPr>
          <p:cNvPr id="24" name="Texte niveau 1…"/>
          <p:cNvSpPr txBox="1">
            <a:spLocks noGrp="1"/>
          </p:cNvSpPr>
          <p:nvPr>
            <p:ph type="body" sz="quarter" idx="1" hasCustomPrompt="1"/>
          </p:nvPr>
        </p:nvSpPr>
        <p:spPr>
          <a:xfrm>
            <a:off x="665225" y="6401575"/>
            <a:ext cx="12114089" cy="615875"/>
          </a:xfrm>
          <a:prstGeom prst="rect">
            <a:avLst/>
          </a:prstGeom>
        </p:spPr>
        <p:txBody>
          <a:bodyPr/>
          <a:lstStyle>
            <a:lvl1pPr marL="0" indent="0" defTabSz="455181">
              <a:lnSpc>
                <a:spcPct val="100000"/>
              </a:lnSpc>
              <a:spcBef>
                <a:spcPts val="0"/>
              </a:spcBef>
              <a:buSzTx/>
              <a:buNone/>
              <a:defRPr sz="3033" b="1"/>
            </a:lvl1pPr>
            <a:lvl2pPr marL="0" indent="252100" defTabSz="455181">
              <a:lnSpc>
                <a:spcPct val="100000"/>
              </a:lnSpc>
              <a:spcBef>
                <a:spcPts val="0"/>
              </a:spcBef>
              <a:buSzTx/>
              <a:buNone/>
              <a:defRPr sz="3033" b="1"/>
            </a:lvl2pPr>
            <a:lvl3pPr marL="0" indent="504200" defTabSz="455181">
              <a:lnSpc>
                <a:spcPct val="100000"/>
              </a:lnSpc>
              <a:spcBef>
                <a:spcPts val="0"/>
              </a:spcBef>
              <a:buSzTx/>
              <a:buNone/>
              <a:defRPr sz="3033" b="1"/>
            </a:lvl3pPr>
            <a:lvl4pPr marL="0" indent="756300" defTabSz="455181">
              <a:lnSpc>
                <a:spcPct val="100000"/>
              </a:lnSpc>
              <a:spcBef>
                <a:spcPts val="0"/>
              </a:spcBef>
              <a:buSzTx/>
              <a:buNone/>
              <a:defRPr sz="3033" b="1"/>
            </a:lvl4pPr>
            <a:lvl5pPr marL="0" indent="1008400" defTabSz="455181">
              <a:lnSpc>
                <a:spcPct val="100000"/>
              </a:lnSpc>
              <a:spcBef>
                <a:spcPts val="0"/>
              </a:spcBef>
              <a:buSzTx/>
              <a:buNone/>
              <a:defRPr sz="3033" b="1"/>
            </a:lvl5pPr>
          </a:lstStyle>
          <a:p>
            <a:r>
              <a:t>Sous-titre de la présentation</a:t>
            </a:r>
          </a:p>
          <a:p>
            <a:pPr lvl="1"/>
            <a:endParaRPr/>
          </a:p>
          <a:p>
            <a:pPr lvl="2"/>
            <a:endParaRPr/>
          </a:p>
          <a:p>
            <a:pPr lvl="3"/>
            <a:endParaRPr/>
          </a:p>
          <a:p>
            <a:pPr lvl="4"/>
            <a:endParaRPr/>
          </a:p>
        </p:txBody>
      </p:sp>
      <p:sp>
        <p:nvSpPr>
          <p:cNvPr id="2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757205146"/>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Autre titre et photo">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6050042" y="-112042"/>
            <a:ext cx="6696265" cy="7793937"/>
          </a:xfrm>
          <a:prstGeom prst="rect">
            <a:avLst/>
          </a:prstGeom>
        </p:spPr>
        <p:txBody>
          <a:bodyPr lIns="91439" tIns="45719" rIns="91439" bIns="45719">
            <a:noAutofit/>
          </a:bodyPr>
          <a:lstStyle/>
          <a:p>
            <a:endParaRPr/>
          </a:p>
        </p:txBody>
      </p:sp>
      <p:sp>
        <p:nvSpPr>
          <p:cNvPr id="33" name="Titre de diapositive"/>
          <p:cNvSpPr txBox="1">
            <a:spLocks noGrp="1"/>
          </p:cNvSpPr>
          <p:nvPr>
            <p:ph type="title" hasCustomPrompt="1"/>
          </p:nvPr>
        </p:nvSpPr>
        <p:spPr>
          <a:xfrm>
            <a:off x="665225" y="700264"/>
            <a:ext cx="5391820" cy="3243420"/>
          </a:xfrm>
          <a:prstGeom prst="rect">
            <a:avLst/>
          </a:prstGeom>
        </p:spPr>
        <p:txBody>
          <a:bodyPr anchor="b"/>
          <a:lstStyle/>
          <a:p>
            <a:r>
              <a:t>Titre de diapositive</a:t>
            </a:r>
          </a:p>
        </p:txBody>
      </p:sp>
      <p:sp>
        <p:nvSpPr>
          <p:cNvPr id="34" name="Texte niveau 1…"/>
          <p:cNvSpPr txBox="1">
            <a:spLocks noGrp="1"/>
          </p:cNvSpPr>
          <p:nvPr>
            <p:ph type="body" sz="quarter" idx="1" hasCustomPrompt="1"/>
          </p:nvPr>
        </p:nvSpPr>
        <p:spPr>
          <a:xfrm>
            <a:off x="665225" y="3893123"/>
            <a:ext cx="5391820" cy="2969463"/>
          </a:xfrm>
          <a:prstGeom prst="rect">
            <a:avLst/>
          </a:prstGeom>
        </p:spPr>
        <p:txBody>
          <a:bodyPr/>
          <a:lstStyle>
            <a:lvl1pPr marL="0" indent="0" defTabSz="455181">
              <a:lnSpc>
                <a:spcPct val="100000"/>
              </a:lnSpc>
              <a:spcBef>
                <a:spcPts val="0"/>
              </a:spcBef>
              <a:buSzTx/>
              <a:buNone/>
              <a:defRPr sz="3033" b="1"/>
            </a:lvl1pPr>
            <a:lvl2pPr marL="0" indent="252100" defTabSz="455181">
              <a:lnSpc>
                <a:spcPct val="100000"/>
              </a:lnSpc>
              <a:spcBef>
                <a:spcPts val="0"/>
              </a:spcBef>
              <a:buSzTx/>
              <a:buNone/>
              <a:defRPr sz="3033" b="1"/>
            </a:lvl2pPr>
            <a:lvl3pPr marL="0" indent="504200" defTabSz="455181">
              <a:lnSpc>
                <a:spcPct val="100000"/>
              </a:lnSpc>
              <a:spcBef>
                <a:spcPts val="0"/>
              </a:spcBef>
              <a:buSzTx/>
              <a:buNone/>
              <a:defRPr sz="3033" b="1"/>
            </a:lvl3pPr>
            <a:lvl4pPr marL="0" indent="756300" defTabSz="455181">
              <a:lnSpc>
                <a:spcPct val="100000"/>
              </a:lnSpc>
              <a:spcBef>
                <a:spcPts val="0"/>
              </a:spcBef>
              <a:buSzTx/>
              <a:buNone/>
              <a:defRPr sz="3033" b="1"/>
            </a:lvl4pPr>
            <a:lvl5pPr marL="0" indent="1008400" defTabSz="455181">
              <a:lnSpc>
                <a:spcPct val="100000"/>
              </a:lnSpc>
              <a:spcBef>
                <a:spcPts val="0"/>
              </a:spcBef>
              <a:buSzTx/>
              <a:buNone/>
              <a:defRPr sz="3033" b="1"/>
            </a:lvl5pPr>
          </a:lstStyle>
          <a:p>
            <a:r>
              <a:t>Sous-titre de diapositive</a:t>
            </a:r>
          </a:p>
          <a:p>
            <a:pPr lvl="1"/>
            <a:endParaRPr/>
          </a:p>
          <a:p>
            <a:pPr lvl="2"/>
            <a:endParaRPr/>
          </a:p>
          <a:p>
            <a:pPr lvl="3"/>
            <a:endParaRPr/>
          </a:p>
          <a:p>
            <a:pPr lvl="4"/>
            <a:endParaRPr/>
          </a:p>
        </p:txBody>
      </p:sp>
      <p:sp>
        <p:nvSpPr>
          <p:cNvPr id="35" name="Numéro de diapositive"/>
          <p:cNvSpPr txBox="1">
            <a:spLocks noGrp="1"/>
          </p:cNvSpPr>
          <p:nvPr>
            <p:ph type="sldNum" sz="quarter" idx="2"/>
          </p:nvPr>
        </p:nvSpPr>
        <p:spPr>
          <a:xfrm>
            <a:off x="6617233" y="7166211"/>
            <a:ext cx="328616" cy="25539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70782192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2" name="Titre de diapositive"/>
          <p:cNvSpPr txBox="1">
            <a:spLocks noGrp="1"/>
          </p:cNvSpPr>
          <p:nvPr>
            <p:ph type="title" hasCustomPrompt="1"/>
          </p:nvPr>
        </p:nvSpPr>
        <p:spPr>
          <a:prstGeom prst="rect">
            <a:avLst/>
          </a:prstGeom>
        </p:spPr>
        <p:txBody>
          <a:bodyPr/>
          <a:lstStyle/>
          <a:p>
            <a:r>
              <a:t>Titre de diapositive</a:t>
            </a:r>
          </a:p>
        </p:txBody>
      </p:sp>
      <p:sp>
        <p:nvSpPr>
          <p:cNvPr id="43" name="Sous-titre de diapositive"/>
          <p:cNvSpPr txBox="1">
            <a:spLocks noGrp="1"/>
          </p:cNvSpPr>
          <p:nvPr>
            <p:ph type="body" sz="quarter" idx="21" hasCustomPrompt="1"/>
          </p:nvPr>
        </p:nvSpPr>
        <p:spPr>
          <a:xfrm>
            <a:off x="665225" y="1308425"/>
            <a:ext cx="12114089" cy="515427"/>
          </a:xfrm>
          <a:prstGeom prst="rect">
            <a:avLst/>
          </a:prstGeom>
        </p:spPr>
        <p:txBody>
          <a:bodyPr lIns="45719" tIns="45719" rIns="45719" bIns="45719"/>
          <a:lstStyle>
            <a:lvl1pPr marL="0" indent="0" defTabSz="455181">
              <a:lnSpc>
                <a:spcPct val="100000"/>
              </a:lnSpc>
              <a:spcBef>
                <a:spcPts val="0"/>
              </a:spcBef>
              <a:buSzTx/>
              <a:buNone/>
              <a:defRPr sz="3033" b="1"/>
            </a:lvl1pPr>
          </a:lstStyle>
          <a:p>
            <a:r>
              <a:t>Sous-titre de diapositive</a:t>
            </a:r>
          </a:p>
        </p:txBody>
      </p:sp>
      <p:sp>
        <p:nvSpPr>
          <p:cNvPr id="44"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39530313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52" name="Texte niveau 1…"/>
          <p:cNvSpPr txBox="1">
            <a:spLocks noGrp="1"/>
          </p:cNvSpPr>
          <p:nvPr>
            <p:ph type="body" idx="1" hasCustomPrompt="1"/>
          </p:nvPr>
        </p:nvSpPr>
        <p:spPr>
          <a:prstGeom prst="rect">
            <a:avLst/>
          </a:prstGeom>
        </p:spPr>
        <p:txBody>
          <a:bodyPr numCol="2" spcCol="1098550"/>
          <a:lstStyle/>
          <a:p>
            <a:r>
              <a:t>Texte de puce de diapositive</a:t>
            </a:r>
          </a:p>
          <a:p>
            <a:pPr lvl="1"/>
            <a:endParaRPr/>
          </a:p>
          <a:p>
            <a:pPr lvl="2"/>
            <a:endParaRPr/>
          </a:p>
          <a:p>
            <a:pPr lvl="3"/>
            <a:endParaRPr/>
          </a:p>
          <a:p>
            <a:pPr lvl="4"/>
            <a:endParaRP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8059839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672227" y="1692892"/>
            <a:ext cx="5377815" cy="705515"/>
          </a:xfrm>
        </p:spPr>
        <p:txBody>
          <a:bodyPr anchor="b">
            <a:noAutofit/>
          </a:bodyPr>
          <a:lstStyle>
            <a:lvl1pPr marL="0" indent="0" algn="ctr">
              <a:buNone/>
              <a:defRPr sz="2600" b="1">
                <a:solidFill>
                  <a:schemeClr val="tx2"/>
                </a:solidFill>
              </a:defRPr>
            </a:lvl1pPr>
            <a:lvl2pPr marL="599607" indent="0">
              <a:buNone/>
              <a:defRPr sz="2600" b="1"/>
            </a:lvl2pPr>
            <a:lvl3pPr marL="1199218" indent="0">
              <a:buNone/>
              <a:defRPr sz="2400" b="1"/>
            </a:lvl3pPr>
            <a:lvl4pPr marL="1798819" indent="0">
              <a:buNone/>
              <a:defRPr sz="2100" b="1"/>
            </a:lvl4pPr>
            <a:lvl5pPr marL="2398430" indent="0">
              <a:buNone/>
              <a:defRPr sz="2100" b="1"/>
            </a:lvl5pPr>
            <a:lvl6pPr marL="2998039" indent="0">
              <a:buNone/>
              <a:defRPr sz="2100" b="1"/>
            </a:lvl6pPr>
            <a:lvl7pPr marL="3597647" indent="0">
              <a:buNone/>
              <a:defRPr sz="2100" b="1"/>
            </a:lvl7pPr>
            <a:lvl8pPr marL="4197255" indent="0">
              <a:buNone/>
              <a:defRPr sz="2100" b="1"/>
            </a:lvl8pPr>
            <a:lvl9pPr marL="4796867" indent="0">
              <a:buNone/>
              <a:defRPr sz="2100" b="1"/>
            </a:lvl9pPr>
          </a:lstStyle>
          <a:p>
            <a:pPr lvl="0"/>
            <a:r>
              <a:rPr lang="fr-FR"/>
              <a:t>Modifiez les styles du texte du masque</a:t>
            </a:r>
          </a:p>
        </p:txBody>
      </p:sp>
      <p:sp>
        <p:nvSpPr>
          <p:cNvPr id="4" name="Content Placeholder 3"/>
          <p:cNvSpPr>
            <a:spLocks noGrp="1"/>
          </p:cNvSpPr>
          <p:nvPr>
            <p:ph sz="half" idx="2"/>
          </p:nvPr>
        </p:nvSpPr>
        <p:spPr>
          <a:xfrm>
            <a:off x="672227" y="2398408"/>
            <a:ext cx="5377815" cy="4357393"/>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98193" y="1692892"/>
            <a:ext cx="5377815" cy="705515"/>
          </a:xfrm>
        </p:spPr>
        <p:txBody>
          <a:bodyPr anchor="b">
            <a:noAutofit/>
          </a:bodyPr>
          <a:lstStyle>
            <a:lvl1pPr marL="0" indent="0" algn="ctr">
              <a:buNone/>
              <a:defRPr sz="2600" b="1">
                <a:solidFill>
                  <a:schemeClr val="tx2"/>
                </a:solidFill>
              </a:defRPr>
            </a:lvl1pPr>
            <a:lvl2pPr marL="599607" indent="0">
              <a:buNone/>
              <a:defRPr sz="2600" b="1"/>
            </a:lvl2pPr>
            <a:lvl3pPr marL="1199218" indent="0">
              <a:buNone/>
              <a:defRPr sz="2400" b="1"/>
            </a:lvl3pPr>
            <a:lvl4pPr marL="1798819" indent="0">
              <a:buNone/>
              <a:defRPr sz="2100" b="1"/>
            </a:lvl4pPr>
            <a:lvl5pPr marL="2398430" indent="0">
              <a:buNone/>
              <a:defRPr sz="2100" b="1"/>
            </a:lvl5pPr>
            <a:lvl6pPr marL="2998039" indent="0">
              <a:buNone/>
              <a:defRPr sz="2100" b="1"/>
            </a:lvl6pPr>
            <a:lvl7pPr marL="3597647" indent="0">
              <a:buNone/>
              <a:defRPr sz="2100" b="1"/>
            </a:lvl7pPr>
            <a:lvl8pPr marL="4197255" indent="0">
              <a:buNone/>
              <a:defRPr sz="2100" b="1"/>
            </a:lvl8pPr>
            <a:lvl9pPr marL="4796867" indent="0">
              <a:buNone/>
              <a:defRPr sz="2100" b="1"/>
            </a:lvl9pPr>
          </a:lstStyle>
          <a:p>
            <a:pPr lvl="0"/>
            <a:r>
              <a:rPr lang="fr-FR"/>
              <a:t>Modifiez les styles du texte du masque</a:t>
            </a:r>
          </a:p>
        </p:txBody>
      </p:sp>
      <p:sp>
        <p:nvSpPr>
          <p:cNvPr id="6" name="Content Placeholder 5"/>
          <p:cNvSpPr>
            <a:spLocks noGrp="1"/>
          </p:cNvSpPr>
          <p:nvPr>
            <p:ph sz="quarter" idx="4"/>
          </p:nvPr>
        </p:nvSpPr>
        <p:spPr>
          <a:xfrm>
            <a:off x="6498193" y="2398408"/>
            <a:ext cx="5377815" cy="4357393"/>
          </a:xfrm>
        </p:spPr>
        <p:txBody>
          <a:bodyPr/>
          <a:lstStyle>
            <a:lvl1pPr>
              <a:defRPr sz="3200"/>
            </a:lvl1pPr>
            <a:lvl2pPr>
              <a:defRPr sz="2600"/>
            </a:lvl2pPr>
            <a:lvl3pPr>
              <a:defRPr sz="2400"/>
            </a:lvl3pPr>
            <a:lvl4pPr>
              <a:defRPr sz="2100"/>
            </a:lvl4pPr>
            <a:lvl5pPr>
              <a:defRPr sz="2100"/>
            </a:lvl5pPr>
            <a:lvl6pPr>
              <a:defRPr sz="2100"/>
            </a:lvl6pPr>
            <a:lvl7pPr>
              <a:defRPr sz="2100"/>
            </a:lvl7pPr>
            <a:lvl8pPr>
              <a:defRPr sz="2100"/>
            </a:lvl8pPr>
            <a:lvl9pPr>
              <a:defRPr sz="21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18874002-6DB6-4CFF-80F6-0CBD433F9AFA}" type="slidenum">
              <a:rPr lang="en-US"/>
              <a:pPr>
                <a:defRPr/>
              </a:pPr>
              <a:t>‹N°›</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fld id="{6B3E367E-7DD5-4993-8154-51AE697CC659}" type="datetime1">
              <a:rPr lang="en-US"/>
              <a:pPr>
                <a:defRPr/>
              </a:pPr>
              <a:t>2/5/2025</a:t>
            </a:fld>
            <a:endParaRPr lang="en-US" dirty="0"/>
          </a:p>
        </p:txBody>
      </p:sp>
    </p:spTree>
    <p:extLst>
      <p:ext uri="{BB962C8B-B14F-4D97-AF65-F5344CB8AC3E}">
        <p14:creationId xmlns:p14="http://schemas.microsoft.com/office/powerpoint/2010/main" val="3908790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0" name="Sous-titre de diapositive"/>
          <p:cNvSpPr txBox="1">
            <a:spLocks noGrp="1"/>
          </p:cNvSpPr>
          <p:nvPr>
            <p:ph type="body" sz="quarter" idx="21" hasCustomPrompt="1"/>
          </p:nvPr>
        </p:nvSpPr>
        <p:spPr>
          <a:xfrm>
            <a:off x="665225" y="1308425"/>
            <a:ext cx="5391820" cy="515427"/>
          </a:xfrm>
          <a:prstGeom prst="rect">
            <a:avLst/>
          </a:prstGeom>
        </p:spPr>
        <p:txBody>
          <a:bodyPr lIns="45719" tIns="45719" rIns="45719" bIns="45719"/>
          <a:lstStyle>
            <a:lvl1pPr marL="0" indent="0" defTabSz="455181">
              <a:lnSpc>
                <a:spcPct val="100000"/>
              </a:lnSpc>
              <a:spcBef>
                <a:spcPts val="0"/>
              </a:spcBef>
              <a:buSzTx/>
              <a:buNone/>
              <a:defRPr sz="3033" b="1"/>
            </a:lvl1pPr>
          </a:lstStyle>
          <a:p>
            <a:r>
              <a:t>Sous-titre de diapositive</a:t>
            </a:r>
          </a:p>
        </p:txBody>
      </p:sp>
      <p:sp>
        <p:nvSpPr>
          <p:cNvPr id="61" name="Texte niveau 1…"/>
          <p:cNvSpPr txBox="1">
            <a:spLocks noGrp="1"/>
          </p:cNvSpPr>
          <p:nvPr>
            <p:ph type="body" sz="half" idx="1" hasCustomPrompt="1"/>
          </p:nvPr>
        </p:nvSpPr>
        <p:spPr>
          <a:xfrm>
            <a:off x="665225" y="2342578"/>
            <a:ext cx="5391820" cy="4552614"/>
          </a:xfrm>
          <a:prstGeom prst="rect">
            <a:avLst/>
          </a:prstGeom>
        </p:spPr>
        <p:txBody>
          <a:bodyPr/>
          <a:lstStyle/>
          <a:p>
            <a:r>
              <a:t>Texte de puce de diapositive</a:t>
            </a:r>
          </a:p>
          <a:p>
            <a:pPr lvl="1"/>
            <a:endParaRPr/>
          </a:p>
          <a:p>
            <a:pPr lvl="2"/>
            <a:endParaRPr/>
          </a:p>
          <a:p>
            <a:pPr lvl="3"/>
            <a:endParaRPr/>
          </a:p>
          <a:p>
            <a:pPr lvl="4"/>
            <a:endParaRPr/>
          </a:p>
        </p:txBody>
      </p:sp>
      <p:sp>
        <p:nvSpPr>
          <p:cNvPr id="62" name="660384004_1290x1720.jpg"/>
          <p:cNvSpPr>
            <a:spLocks noGrp="1"/>
          </p:cNvSpPr>
          <p:nvPr>
            <p:ph type="pic" idx="22"/>
          </p:nvPr>
        </p:nvSpPr>
        <p:spPr>
          <a:xfrm>
            <a:off x="6722269" y="-224562"/>
            <a:ext cx="6019206" cy="8025924"/>
          </a:xfrm>
          <a:prstGeom prst="rect">
            <a:avLst/>
          </a:prstGeom>
        </p:spPr>
        <p:txBody>
          <a:bodyPr lIns="91439" tIns="45719" rIns="91439" bIns="45719">
            <a:noAutofit/>
          </a:bodyPr>
          <a:lstStyle/>
          <a:p>
            <a:endParaRPr/>
          </a:p>
        </p:txBody>
      </p:sp>
      <p:sp>
        <p:nvSpPr>
          <p:cNvPr id="63" name="Titre de diapositive"/>
          <p:cNvSpPr txBox="1">
            <a:spLocks noGrp="1"/>
          </p:cNvSpPr>
          <p:nvPr>
            <p:ph type="title" hasCustomPrompt="1"/>
          </p:nvPr>
        </p:nvSpPr>
        <p:spPr>
          <a:xfrm>
            <a:off x="665225" y="595224"/>
            <a:ext cx="5391820" cy="791298"/>
          </a:xfrm>
          <a:prstGeom prst="rect">
            <a:avLst/>
          </a:prstGeom>
        </p:spPr>
        <p:txBody>
          <a:bodyPr/>
          <a:lstStyle/>
          <a:p>
            <a:r>
              <a:t>Titre de diapositive</a:t>
            </a:r>
          </a:p>
        </p:txBody>
      </p:sp>
      <p:sp>
        <p:nvSpPr>
          <p:cNvPr id="64"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351593360"/>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Titre de section"/>
          <p:cNvSpPr txBox="1">
            <a:spLocks noGrp="1"/>
          </p:cNvSpPr>
          <p:nvPr>
            <p:ph type="title" hasCustomPrompt="1"/>
          </p:nvPr>
        </p:nvSpPr>
        <p:spPr>
          <a:xfrm>
            <a:off x="665222" y="2499942"/>
            <a:ext cx="12114091" cy="2562966"/>
          </a:xfrm>
          <a:prstGeom prst="rect">
            <a:avLst/>
          </a:prstGeom>
        </p:spPr>
        <p:txBody>
          <a:bodyPr anchor="ctr"/>
          <a:lstStyle>
            <a:lvl1pPr>
              <a:defRPr sz="6396" b="0" spc="-128">
                <a:latin typeface="Helvetica Neue Medium"/>
                <a:ea typeface="Helvetica Neue Medium"/>
                <a:cs typeface="Helvetica Neue Medium"/>
                <a:sym typeface="Helvetica Neue Medium"/>
              </a:defRPr>
            </a:lvl1pPr>
          </a:lstStyle>
          <a:p>
            <a:r>
              <a:t>Titre de section</a:t>
            </a:r>
          </a:p>
        </p:txBody>
      </p:sp>
      <p:sp>
        <p:nvSpPr>
          <p:cNvPr id="72" name="Numéro de diapositive"/>
          <p:cNvSpPr txBox="1">
            <a:spLocks noGrp="1"/>
          </p:cNvSpPr>
          <p:nvPr>
            <p:ph type="sldNum" sz="quarter" idx="2"/>
          </p:nvPr>
        </p:nvSpPr>
        <p:spPr>
          <a:xfrm>
            <a:off x="6617233" y="7166211"/>
            <a:ext cx="328616" cy="25539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789794152"/>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re seulement">
    <p:spTree>
      <p:nvGrpSpPr>
        <p:cNvPr id="1" name=""/>
        <p:cNvGrpSpPr/>
        <p:nvPr/>
      </p:nvGrpSpPr>
      <p:grpSpPr>
        <a:xfrm>
          <a:off x="0" y="0"/>
          <a:ext cx="0" cy="0"/>
          <a:chOff x="0" y="0"/>
          <a:chExt cx="0" cy="0"/>
        </a:xfrm>
      </p:grpSpPr>
      <p:sp>
        <p:nvSpPr>
          <p:cNvPr id="79" name="Titre de diapositive"/>
          <p:cNvSpPr txBox="1">
            <a:spLocks noGrp="1"/>
          </p:cNvSpPr>
          <p:nvPr>
            <p:ph type="title" hasCustomPrompt="1"/>
          </p:nvPr>
        </p:nvSpPr>
        <p:spPr>
          <a:xfrm>
            <a:off x="665225" y="595225"/>
            <a:ext cx="12114089" cy="791215"/>
          </a:xfrm>
          <a:prstGeom prst="rect">
            <a:avLst/>
          </a:prstGeom>
        </p:spPr>
        <p:txBody>
          <a:bodyPr/>
          <a:lstStyle/>
          <a:p>
            <a:r>
              <a:t>Titre de diapositive</a:t>
            </a:r>
          </a:p>
        </p:txBody>
      </p:sp>
      <p:sp>
        <p:nvSpPr>
          <p:cNvPr id="80" name="Sous-titre de diapositive"/>
          <p:cNvSpPr txBox="1">
            <a:spLocks noGrp="1"/>
          </p:cNvSpPr>
          <p:nvPr>
            <p:ph type="body" sz="quarter" idx="21" hasCustomPrompt="1"/>
          </p:nvPr>
        </p:nvSpPr>
        <p:spPr>
          <a:xfrm>
            <a:off x="665225" y="1308425"/>
            <a:ext cx="12114089" cy="515427"/>
          </a:xfrm>
          <a:prstGeom prst="rect">
            <a:avLst/>
          </a:prstGeom>
        </p:spPr>
        <p:txBody>
          <a:bodyPr lIns="45719" tIns="45719" rIns="45719" bIns="45719"/>
          <a:lstStyle>
            <a:lvl1pPr marL="0" indent="0" defTabSz="455181">
              <a:lnSpc>
                <a:spcPct val="100000"/>
              </a:lnSpc>
              <a:spcBef>
                <a:spcPts val="0"/>
              </a:spcBef>
              <a:buSzTx/>
              <a:buNone/>
              <a:defRPr sz="3033" b="1"/>
            </a:lvl1pPr>
          </a:lstStyle>
          <a:p>
            <a:r>
              <a:t>Sous-titre de diapositive</a:t>
            </a: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569857992"/>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Ordre du jour">
    <p:spTree>
      <p:nvGrpSpPr>
        <p:cNvPr id="1" name=""/>
        <p:cNvGrpSpPr/>
        <p:nvPr/>
      </p:nvGrpSpPr>
      <p:grpSpPr>
        <a:xfrm>
          <a:off x="0" y="0"/>
          <a:ext cx="0" cy="0"/>
          <a:chOff x="0" y="0"/>
          <a:chExt cx="0" cy="0"/>
        </a:xfrm>
      </p:grpSpPr>
      <p:sp>
        <p:nvSpPr>
          <p:cNvPr id="88" name="Titre de l’ordre du jour"/>
          <p:cNvSpPr txBox="1">
            <a:spLocks noGrp="1"/>
          </p:cNvSpPr>
          <p:nvPr>
            <p:ph type="title" hasCustomPrompt="1"/>
          </p:nvPr>
        </p:nvSpPr>
        <p:spPr>
          <a:xfrm>
            <a:off x="665225" y="595224"/>
            <a:ext cx="12114089" cy="791298"/>
          </a:xfrm>
          <a:prstGeom prst="rect">
            <a:avLst/>
          </a:prstGeom>
        </p:spPr>
        <p:txBody>
          <a:bodyPr/>
          <a:lstStyle/>
          <a:p>
            <a:r>
              <a:t>Titre de l’ordre du jour</a:t>
            </a:r>
          </a:p>
        </p:txBody>
      </p:sp>
      <p:sp>
        <p:nvSpPr>
          <p:cNvPr id="89" name="Sous-titre de l’ordre du jour"/>
          <p:cNvSpPr txBox="1">
            <a:spLocks noGrp="1"/>
          </p:cNvSpPr>
          <p:nvPr>
            <p:ph type="body" sz="quarter" idx="21" hasCustomPrompt="1"/>
          </p:nvPr>
        </p:nvSpPr>
        <p:spPr>
          <a:xfrm>
            <a:off x="665225" y="1308425"/>
            <a:ext cx="12114089" cy="515427"/>
          </a:xfrm>
          <a:prstGeom prst="rect">
            <a:avLst/>
          </a:prstGeom>
        </p:spPr>
        <p:txBody>
          <a:bodyPr lIns="45719" tIns="45719" rIns="45719" bIns="45719"/>
          <a:lstStyle>
            <a:lvl1pPr marL="0" indent="0" defTabSz="455181">
              <a:lnSpc>
                <a:spcPct val="100000"/>
              </a:lnSpc>
              <a:spcBef>
                <a:spcPts val="0"/>
              </a:spcBef>
              <a:buSzTx/>
              <a:buNone/>
              <a:defRPr sz="3033" b="1"/>
            </a:lvl1pPr>
          </a:lstStyle>
          <a:p>
            <a:r>
              <a:t>Sous-titre de l’ordre du jour</a:t>
            </a:r>
          </a:p>
        </p:txBody>
      </p:sp>
      <p:sp>
        <p:nvSpPr>
          <p:cNvPr id="90" name="Texte niveau 1…"/>
          <p:cNvSpPr txBox="1">
            <a:spLocks noGrp="1"/>
          </p:cNvSpPr>
          <p:nvPr>
            <p:ph type="body" idx="1" hasCustomPrompt="1"/>
          </p:nvPr>
        </p:nvSpPr>
        <p:spPr>
          <a:prstGeom prst="rect">
            <a:avLst/>
          </a:prstGeom>
        </p:spPr>
        <p:txBody>
          <a:bodyPr/>
          <a:lstStyle>
            <a:lvl1pPr marL="0" indent="0" defTabSz="455181">
              <a:lnSpc>
                <a:spcPct val="100000"/>
              </a:lnSpc>
              <a:spcBef>
                <a:spcPts val="993"/>
              </a:spcBef>
              <a:buSzTx/>
              <a:buNone/>
              <a:defRPr sz="3033" spc="-30"/>
            </a:lvl1pPr>
            <a:lvl2pPr marL="0" indent="252100" defTabSz="455181">
              <a:lnSpc>
                <a:spcPct val="100000"/>
              </a:lnSpc>
              <a:spcBef>
                <a:spcPts val="993"/>
              </a:spcBef>
              <a:buSzTx/>
              <a:buNone/>
              <a:defRPr sz="3033" spc="-30"/>
            </a:lvl2pPr>
            <a:lvl3pPr marL="0" indent="504200" defTabSz="455181">
              <a:lnSpc>
                <a:spcPct val="100000"/>
              </a:lnSpc>
              <a:spcBef>
                <a:spcPts val="993"/>
              </a:spcBef>
              <a:buSzTx/>
              <a:buNone/>
              <a:defRPr sz="3033" spc="-30"/>
            </a:lvl3pPr>
            <a:lvl4pPr marL="0" indent="756300" defTabSz="455181">
              <a:lnSpc>
                <a:spcPct val="100000"/>
              </a:lnSpc>
              <a:spcBef>
                <a:spcPts val="993"/>
              </a:spcBef>
              <a:buSzTx/>
              <a:buNone/>
              <a:defRPr sz="3033" spc="-30"/>
            </a:lvl4pPr>
            <a:lvl5pPr marL="0" indent="1008400" defTabSz="455181">
              <a:lnSpc>
                <a:spcPct val="100000"/>
              </a:lnSpc>
              <a:spcBef>
                <a:spcPts val="993"/>
              </a:spcBef>
              <a:buSzTx/>
              <a:buNone/>
              <a:defRPr sz="3033" spc="-30"/>
            </a:lvl5pPr>
          </a:lstStyle>
          <a:p>
            <a:r>
              <a:t>Rubriques de l’ordre du jour</a:t>
            </a:r>
          </a:p>
          <a:p>
            <a:pPr lvl="1"/>
            <a:endParaRPr/>
          </a:p>
          <a:p>
            <a:pPr lvl="2"/>
            <a:endParaRPr/>
          </a:p>
          <a:p>
            <a:pPr lvl="3"/>
            <a:endParaRPr/>
          </a:p>
          <a:p>
            <a:pPr lvl="4"/>
            <a:endParaRPr/>
          </a:p>
        </p:txBody>
      </p:sp>
      <p:sp>
        <p:nvSpPr>
          <p:cNvPr id="9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961541896"/>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Déclaration">
    <p:spTree>
      <p:nvGrpSpPr>
        <p:cNvPr id="1" name=""/>
        <p:cNvGrpSpPr/>
        <p:nvPr/>
      </p:nvGrpSpPr>
      <p:grpSpPr>
        <a:xfrm>
          <a:off x="0" y="0"/>
          <a:ext cx="0" cy="0"/>
          <a:chOff x="0" y="0"/>
          <a:chExt cx="0" cy="0"/>
        </a:xfrm>
      </p:grpSpPr>
      <p:sp>
        <p:nvSpPr>
          <p:cNvPr id="98" name="Texte niveau 1…"/>
          <p:cNvSpPr txBox="1">
            <a:spLocks noGrp="1"/>
          </p:cNvSpPr>
          <p:nvPr>
            <p:ph type="body" sz="half" idx="1" hasCustomPrompt="1"/>
          </p:nvPr>
        </p:nvSpPr>
        <p:spPr>
          <a:xfrm>
            <a:off x="665225" y="2713298"/>
            <a:ext cx="12114089" cy="2136254"/>
          </a:xfrm>
          <a:prstGeom prst="rect">
            <a:avLst/>
          </a:prstGeom>
        </p:spPr>
        <p:txBody>
          <a:bodyPr anchor="ctr"/>
          <a:lstStyle>
            <a:lvl1pPr marL="0" indent="0" algn="ctr">
              <a:lnSpc>
                <a:spcPct val="80000"/>
              </a:lnSpc>
              <a:spcBef>
                <a:spcPts val="0"/>
              </a:spcBef>
              <a:buSzTx/>
              <a:buNone/>
              <a:defRPr sz="6396" spc="-128">
                <a:latin typeface="Helvetica Neue Medium"/>
                <a:ea typeface="Helvetica Neue Medium"/>
                <a:cs typeface="Helvetica Neue Medium"/>
                <a:sym typeface="Helvetica Neue Medium"/>
              </a:defRPr>
            </a:lvl1pPr>
            <a:lvl2pPr marL="0" indent="252100" algn="ctr">
              <a:lnSpc>
                <a:spcPct val="80000"/>
              </a:lnSpc>
              <a:spcBef>
                <a:spcPts val="0"/>
              </a:spcBef>
              <a:buSzTx/>
              <a:buNone/>
              <a:defRPr sz="6396" spc="-128">
                <a:latin typeface="Helvetica Neue Medium"/>
                <a:ea typeface="Helvetica Neue Medium"/>
                <a:cs typeface="Helvetica Neue Medium"/>
                <a:sym typeface="Helvetica Neue Medium"/>
              </a:defRPr>
            </a:lvl2pPr>
            <a:lvl3pPr marL="0" indent="504200" algn="ctr">
              <a:lnSpc>
                <a:spcPct val="80000"/>
              </a:lnSpc>
              <a:spcBef>
                <a:spcPts val="0"/>
              </a:spcBef>
              <a:buSzTx/>
              <a:buNone/>
              <a:defRPr sz="6396" spc="-128">
                <a:latin typeface="Helvetica Neue Medium"/>
                <a:ea typeface="Helvetica Neue Medium"/>
                <a:cs typeface="Helvetica Neue Medium"/>
                <a:sym typeface="Helvetica Neue Medium"/>
              </a:defRPr>
            </a:lvl3pPr>
            <a:lvl4pPr marL="0" indent="756300" algn="ctr">
              <a:lnSpc>
                <a:spcPct val="80000"/>
              </a:lnSpc>
              <a:spcBef>
                <a:spcPts val="0"/>
              </a:spcBef>
              <a:buSzTx/>
              <a:buNone/>
              <a:defRPr sz="6396" spc="-128">
                <a:latin typeface="Helvetica Neue Medium"/>
                <a:ea typeface="Helvetica Neue Medium"/>
                <a:cs typeface="Helvetica Neue Medium"/>
                <a:sym typeface="Helvetica Neue Medium"/>
              </a:defRPr>
            </a:lvl4pPr>
            <a:lvl5pPr marL="0" indent="1008400" algn="ctr">
              <a:lnSpc>
                <a:spcPct val="80000"/>
              </a:lnSpc>
              <a:spcBef>
                <a:spcPts val="0"/>
              </a:spcBef>
              <a:buSzTx/>
              <a:buNone/>
              <a:defRPr sz="6396" spc="-128">
                <a:latin typeface="Helvetica Neue Medium"/>
                <a:ea typeface="Helvetica Neue Medium"/>
                <a:cs typeface="Helvetica Neue Medium"/>
                <a:sym typeface="Helvetica Neue Medium"/>
              </a:defRPr>
            </a:lvl5pPr>
          </a:lstStyle>
          <a:p>
            <a:r>
              <a:t>Déclaration</a:t>
            </a:r>
          </a:p>
          <a:p>
            <a:pPr lvl="1"/>
            <a:endParaRPr/>
          </a:p>
          <a:p>
            <a:pPr lvl="2"/>
            <a:endParaRPr/>
          </a:p>
          <a:p>
            <a:pPr lvl="3"/>
            <a:endParaRPr/>
          </a:p>
          <a:p>
            <a:pPr lvl="4"/>
            <a:endParaRP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36148476"/>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Fait important">
    <p:spTree>
      <p:nvGrpSpPr>
        <p:cNvPr id="1" name=""/>
        <p:cNvGrpSpPr/>
        <p:nvPr/>
      </p:nvGrpSpPr>
      <p:grpSpPr>
        <a:xfrm>
          <a:off x="0" y="0"/>
          <a:ext cx="0" cy="0"/>
          <a:chOff x="0" y="0"/>
          <a:chExt cx="0" cy="0"/>
        </a:xfrm>
      </p:grpSpPr>
      <p:sp>
        <p:nvSpPr>
          <p:cNvPr id="106" name="Texte niveau 1…"/>
          <p:cNvSpPr txBox="1">
            <a:spLocks noGrp="1"/>
          </p:cNvSpPr>
          <p:nvPr>
            <p:ph type="body" idx="1" hasCustomPrompt="1"/>
          </p:nvPr>
        </p:nvSpPr>
        <p:spPr>
          <a:xfrm>
            <a:off x="665225" y="593254"/>
            <a:ext cx="12114089" cy="3992929"/>
          </a:xfrm>
          <a:prstGeom prst="rect">
            <a:avLst/>
          </a:prstGeom>
        </p:spPr>
        <p:txBody>
          <a:bodyPr anchor="b"/>
          <a:lstStyle>
            <a:lvl1pPr marL="0" indent="0" algn="ctr">
              <a:lnSpc>
                <a:spcPct val="80000"/>
              </a:lnSpc>
              <a:spcBef>
                <a:spcPts val="0"/>
              </a:spcBef>
              <a:buSzTx/>
              <a:buNone/>
              <a:defRPr sz="13785" b="1" spc="-138"/>
            </a:lvl1pPr>
            <a:lvl2pPr marL="0" indent="252100" algn="ctr">
              <a:lnSpc>
                <a:spcPct val="80000"/>
              </a:lnSpc>
              <a:spcBef>
                <a:spcPts val="0"/>
              </a:spcBef>
              <a:buSzTx/>
              <a:buNone/>
              <a:defRPr sz="13785" b="1" spc="-138"/>
            </a:lvl2pPr>
            <a:lvl3pPr marL="0" indent="504200" algn="ctr">
              <a:lnSpc>
                <a:spcPct val="80000"/>
              </a:lnSpc>
              <a:spcBef>
                <a:spcPts val="0"/>
              </a:spcBef>
              <a:buSzTx/>
              <a:buNone/>
              <a:defRPr sz="13785" b="1" spc="-138"/>
            </a:lvl3pPr>
            <a:lvl4pPr marL="0" indent="756300" algn="ctr">
              <a:lnSpc>
                <a:spcPct val="80000"/>
              </a:lnSpc>
              <a:spcBef>
                <a:spcPts val="0"/>
              </a:spcBef>
              <a:buSzTx/>
              <a:buNone/>
              <a:defRPr sz="13785" b="1" spc="-138"/>
            </a:lvl4pPr>
            <a:lvl5pPr marL="0" indent="1008400" algn="ctr">
              <a:lnSpc>
                <a:spcPct val="80000"/>
              </a:lnSpc>
              <a:spcBef>
                <a:spcPts val="0"/>
              </a:spcBef>
              <a:buSzTx/>
              <a:buNone/>
              <a:defRPr sz="13785" b="1" spc="-138"/>
            </a:lvl5pPr>
          </a:lstStyle>
          <a:p>
            <a:r>
              <a:t>100 %</a:t>
            </a:r>
          </a:p>
          <a:p>
            <a:pPr lvl="1"/>
            <a:endParaRPr/>
          </a:p>
          <a:p>
            <a:pPr lvl="2"/>
            <a:endParaRPr/>
          </a:p>
          <a:p>
            <a:pPr lvl="3"/>
            <a:endParaRPr/>
          </a:p>
          <a:p>
            <a:pPr lvl="4"/>
            <a:endParaRPr/>
          </a:p>
        </p:txBody>
      </p:sp>
      <p:sp>
        <p:nvSpPr>
          <p:cNvPr id="107" name="Données clés"/>
          <p:cNvSpPr txBox="1">
            <a:spLocks noGrp="1"/>
          </p:cNvSpPr>
          <p:nvPr>
            <p:ph type="body" sz="quarter" idx="21" hasCustomPrompt="1"/>
          </p:nvPr>
        </p:nvSpPr>
        <p:spPr>
          <a:xfrm>
            <a:off x="665225" y="4555674"/>
            <a:ext cx="12114089" cy="515427"/>
          </a:xfrm>
          <a:prstGeom prst="rect">
            <a:avLst/>
          </a:prstGeom>
        </p:spPr>
        <p:txBody>
          <a:bodyPr lIns="45719" tIns="45719" rIns="45719" bIns="45719"/>
          <a:lstStyle>
            <a:lvl1pPr marL="0" indent="0" algn="ctr" defTabSz="455181">
              <a:lnSpc>
                <a:spcPct val="100000"/>
              </a:lnSpc>
              <a:spcBef>
                <a:spcPts val="0"/>
              </a:spcBef>
              <a:buSzTx/>
              <a:buNone/>
              <a:defRPr sz="3033" b="1"/>
            </a:lvl1pPr>
          </a:lstStyle>
          <a:p>
            <a:r>
              <a:t>Données clés</a:t>
            </a:r>
          </a:p>
        </p:txBody>
      </p:sp>
      <p:sp>
        <p:nvSpPr>
          <p:cNvPr id="1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109119003"/>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339836" y="5886327"/>
            <a:ext cx="11137646" cy="351223"/>
          </a:xfrm>
          <a:prstGeom prst="rect">
            <a:avLst/>
          </a:prstGeom>
        </p:spPr>
        <p:txBody>
          <a:bodyPr lIns="45719" tIns="45719" rIns="45719" bIns="45719"/>
          <a:lstStyle>
            <a:lvl1pPr marL="0" indent="0" defTabSz="455181">
              <a:lnSpc>
                <a:spcPct val="100000"/>
              </a:lnSpc>
              <a:spcBef>
                <a:spcPts val="0"/>
              </a:spcBef>
              <a:buSzTx/>
              <a:buNone/>
              <a:defRPr sz="1985" b="1"/>
            </a:lvl1pPr>
          </a:lstStyle>
          <a:p>
            <a:r>
              <a:t>Attribution</a:t>
            </a:r>
          </a:p>
        </p:txBody>
      </p:sp>
      <p:sp>
        <p:nvSpPr>
          <p:cNvPr id="116" name="Texte niveau 1…"/>
          <p:cNvSpPr txBox="1">
            <a:spLocks noGrp="1"/>
          </p:cNvSpPr>
          <p:nvPr>
            <p:ph type="body" sz="half" idx="1" hasCustomPrompt="1"/>
          </p:nvPr>
        </p:nvSpPr>
        <p:spPr>
          <a:xfrm>
            <a:off x="967056" y="2723784"/>
            <a:ext cx="11510427" cy="2115282"/>
          </a:xfrm>
          <a:prstGeom prst="rect">
            <a:avLst/>
          </a:prstGeom>
        </p:spPr>
        <p:txBody>
          <a:bodyPr/>
          <a:lstStyle>
            <a:lvl1pPr marL="352302" indent="-259103">
              <a:spcBef>
                <a:spcPts val="0"/>
              </a:spcBef>
              <a:buSzTx/>
              <a:buNone/>
              <a:defRPr sz="4687" spc="-94">
                <a:latin typeface="Helvetica Neue Medium"/>
                <a:ea typeface="Helvetica Neue Medium"/>
                <a:cs typeface="Helvetica Neue Medium"/>
                <a:sym typeface="Helvetica Neue Medium"/>
              </a:defRPr>
            </a:lvl1pPr>
            <a:lvl2pPr marL="352302" indent="-7003">
              <a:spcBef>
                <a:spcPts val="0"/>
              </a:spcBef>
              <a:buSzTx/>
              <a:buNone/>
              <a:defRPr sz="4687" spc="-94">
                <a:latin typeface="Helvetica Neue Medium"/>
                <a:ea typeface="Helvetica Neue Medium"/>
                <a:cs typeface="Helvetica Neue Medium"/>
                <a:sym typeface="Helvetica Neue Medium"/>
              </a:defRPr>
            </a:lvl2pPr>
            <a:lvl3pPr marL="352302" indent="245097">
              <a:spcBef>
                <a:spcPts val="0"/>
              </a:spcBef>
              <a:buSzTx/>
              <a:buNone/>
              <a:defRPr sz="4687" spc="-94">
                <a:latin typeface="Helvetica Neue Medium"/>
                <a:ea typeface="Helvetica Neue Medium"/>
                <a:cs typeface="Helvetica Neue Medium"/>
                <a:sym typeface="Helvetica Neue Medium"/>
              </a:defRPr>
            </a:lvl3pPr>
            <a:lvl4pPr marL="352302" indent="497197">
              <a:spcBef>
                <a:spcPts val="0"/>
              </a:spcBef>
              <a:buSzTx/>
              <a:buNone/>
              <a:defRPr sz="4687" spc="-94">
                <a:latin typeface="Helvetica Neue Medium"/>
                <a:ea typeface="Helvetica Neue Medium"/>
                <a:cs typeface="Helvetica Neue Medium"/>
                <a:sym typeface="Helvetica Neue Medium"/>
              </a:defRPr>
            </a:lvl4pPr>
            <a:lvl5pPr marL="352302" indent="749297">
              <a:spcBef>
                <a:spcPts val="0"/>
              </a:spcBef>
              <a:buSzTx/>
              <a:buNone/>
              <a:defRPr sz="4687" spc="-94">
                <a:latin typeface="Helvetica Neue Medium"/>
                <a:ea typeface="Helvetica Neue Medium"/>
                <a:cs typeface="Helvetica Neue Medium"/>
                <a:sym typeface="Helvetica Neue Medium"/>
              </a:defRPr>
            </a:lvl5pPr>
          </a:lstStyle>
          <a:p>
            <a:r>
              <a:t>« Citation notable »</a:t>
            </a:r>
          </a:p>
          <a:p>
            <a:pPr lvl="1"/>
            <a:endParaRPr/>
          </a:p>
          <a:p>
            <a:pPr lvl="2"/>
            <a:endParaRPr/>
          </a:p>
          <a:p>
            <a:pPr lvl="3"/>
            <a:endParaRPr/>
          </a:p>
          <a:p>
            <a:pPr lvl="4"/>
            <a:endParaRPr/>
          </a:p>
        </p:txBody>
      </p:sp>
      <p:sp>
        <p:nvSpPr>
          <p:cNvPr id="11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811791512"/>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124" name="Image"/>
          <p:cNvSpPr>
            <a:spLocks noGrp="1"/>
          </p:cNvSpPr>
          <p:nvPr>
            <p:ph type="pic" sz="quarter" idx="21"/>
          </p:nvPr>
        </p:nvSpPr>
        <p:spPr>
          <a:xfrm>
            <a:off x="8689934" y="560211"/>
            <a:ext cx="4101675" cy="3280586"/>
          </a:xfrm>
          <a:prstGeom prst="rect">
            <a:avLst/>
          </a:prstGeom>
        </p:spPr>
        <p:txBody>
          <a:bodyPr lIns="91439" tIns="45719" rIns="91439" bIns="45719">
            <a:noAutofit/>
          </a:bodyPr>
          <a:lstStyle/>
          <a:p>
            <a:endParaRPr/>
          </a:p>
        </p:txBody>
      </p:sp>
      <p:sp>
        <p:nvSpPr>
          <p:cNvPr id="125" name="Image"/>
          <p:cNvSpPr>
            <a:spLocks noGrp="1"/>
          </p:cNvSpPr>
          <p:nvPr>
            <p:ph type="pic" sz="half" idx="22"/>
          </p:nvPr>
        </p:nvSpPr>
        <p:spPr>
          <a:xfrm>
            <a:off x="7443512" y="2193577"/>
            <a:ext cx="5755943" cy="6699475"/>
          </a:xfrm>
          <a:prstGeom prst="rect">
            <a:avLst/>
          </a:prstGeom>
        </p:spPr>
        <p:txBody>
          <a:bodyPr lIns="91439" tIns="45719" rIns="91439" bIns="45719">
            <a:noAutofit/>
          </a:bodyPr>
          <a:lstStyle/>
          <a:p>
            <a:endParaRPr/>
          </a:p>
        </p:txBody>
      </p:sp>
      <p:sp>
        <p:nvSpPr>
          <p:cNvPr id="126" name="Image"/>
          <p:cNvSpPr>
            <a:spLocks noGrp="1"/>
          </p:cNvSpPr>
          <p:nvPr>
            <p:ph type="pic" idx="23"/>
          </p:nvPr>
        </p:nvSpPr>
        <p:spPr>
          <a:xfrm>
            <a:off x="-77026" y="273103"/>
            <a:ext cx="9159092" cy="6869589"/>
          </a:xfrm>
          <a:prstGeom prst="rect">
            <a:avLst/>
          </a:prstGeom>
        </p:spPr>
        <p:txBody>
          <a:bodyPr lIns="91439" tIns="45719" rIns="91439" bIns="45719">
            <a:noAutofit/>
          </a:bodyPr>
          <a:lstStyle/>
          <a:p>
            <a:endParaRPr/>
          </a:p>
        </p:txBody>
      </p:sp>
      <p:sp>
        <p:nvSpPr>
          <p:cNvPr id="12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75395016"/>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Image"/>
          <p:cNvSpPr>
            <a:spLocks noGrp="1"/>
          </p:cNvSpPr>
          <p:nvPr>
            <p:ph type="pic" idx="21"/>
          </p:nvPr>
        </p:nvSpPr>
        <p:spPr>
          <a:xfrm>
            <a:off x="-735248" y="-3046148"/>
            <a:ext cx="14915034" cy="11932497"/>
          </a:xfrm>
          <a:prstGeom prst="rect">
            <a:avLst/>
          </a:prstGeom>
        </p:spPr>
        <p:txBody>
          <a:bodyPr lIns="91439" tIns="45719" rIns="91439" bIns="45719">
            <a:noAutofit/>
          </a:bodyPr>
          <a:lstStyle/>
          <a:p>
            <a:endParaRPr/>
          </a:p>
        </p:txBody>
      </p:sp>
      <p:sp>
        <p:nvSpPr>
          <p:cNvPr id="135"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extLst>
      <p:ext uri="{BB962C8B-B14F-4D97-AF65-F5344CB8AC3E}">
        <p14:creationId xmlns:p14="http://schemas.microsoft.com/office/powerpoint/2010/main" val="2504256042"/>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4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4398764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E374152-DA3B-4110-B6A7-E7A4B1D6C0AF}" type="slidenum">
              <a:rPr lang="en-US"/>
              <a:pPr>
                <a:defRPr/>
              </a:pPr>
              <a:t>‹N°›</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Date Placeholder 3"/>
          <p:cNvSpPr>
            <a:spLocks noGrp="1"/>
          </p:cNvSpPr>
          <p:nvPr>
            <p:ph type="dt" sz="half" idx="12"/>
          </p:nvPr>
        </p:nvSpPr>
        <p:spPr/>
        <p:txBody>
          <a:bodyPr/>
          <a:lstStyle>
            <a:lvl1pPr>
              <a:defRPr/>
            </a:lvl1pPr>
          </a:lstStyle>
          <a:p>
            <a:pPr>
              <a:defRPr/>
            </a:pPr>
            <a:fld id="{5C646181-B459-4769-B59F-F01F38A8AE1D}" type="datetime1">
              <a:rPr lang="en-US"/>
              <a:pPr>
                <a:defRPr/>
              </a:pPr>
              <a:t>2/5/2025</a:t>
            </a:fld>
            <a:endParaRPr lang="en-US" dirty="0"/>
          </a:p>
        </p:txBody>
      </p:sp>
    </p:spTree>
    <p:extLst>
      <p:ext uri="{BB962C8B-B14F-4D97-AF65-F5344CB8AC3E}">
        <p14:creationId xmlns:p14="http://schemas.microsoft.com/office/powerpoint/2010/main" val="27964463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re et sous-titre">
    <p:bg>
      <p:bgPr>
        <a:solidFill>
          <a:srgbClr val="000000"/>
        </a:solidFill>
        <a:effectLst/>
      </p:bgPr>
    </p:bg>
    <p:spTree>
      <p:nvGrpSpPr>
        <p:cNvPr id="1" name=""/>
        <p:cNvGrpSpPr/>
        <p:nvPr/>
      </p:nvGrpSpPr>
      <p:grpSpPr>
        <a:xfrm>
          <a:off x="0" y="0"/>
          <a:ext cx="0" cy="0"/>
          <a:chOff x="0" y="0"/>
          <a:chExt cx="0" cy="0"/>
        </a:xfrm>
      </p:grpSpPr>
      <p:sp>
        <p:nvSpPr>
          <p:cNvPr id="149" name="Texte du titre"/>
          <p:cNvSpPr txBox="1">
            <a:spLocks noGrp="1"/>
          </p:cNvSpPr>
          <p:nvPr>
            <p:ph type="title"/>
          </p:nvPr>
        </p:nvSpPr>
        <p:spPr>
          <a:xfrm>
            <a:off x="2665274" y="1270322"/>
            <a:ext cx="8113991" cy="2560342"/>
          </a:xfrm>
          <a:prstGeom prst="rect">
            <a:avLst/>
          </a:prstGeom>
        </p:spPr>
        <p:txBody>
          <a:bodyPr lIns="71437" tIns="71437" rIns="71437" bIns="71437" anchor="b"/>
          <a:lstStyle>
            <a:lvl1pPr algn="ctr" defTabSz="452992">
              <a:lnSpc>
                <a:spcPct val="100000"/>
              </a:lnSpc>
              <a:defRPr sz="6176" b="0" spc="0">
                <a:solidFill>
                  <a:srgbClr val="FFFFFF"/>
                </a:solidFill>
                <a:latin typeface="Helvetica Light"/>
                <a:ea typeface="Helvetica Light"/>
                <a:cs typeface="Helvetica Light"/>
                <a:sym typeface="Helvetica Light"/>
              </a:defRPr>
            </a:lvl1pPr>
          </a:lstStyle>
          <a:p>
            <a:r>
              <a:t>Texte du titre</a:t>
            </a:r>
          </a:p>
        </p:txBody>
      </p:sp>
      <p:sp>
        <p:nvSpPr>
          <p:cNvPr id="150" name="Texte niveau 1…"/>
          <p:cNvSpPr txBox="1">
            <a:spLocks noGrp="1"/>
          </p:cNvSpPr>
          <p:nvPr>
            <p:ph type="body" sz="quarter" idx="1"/>
          </p:nvPr>
        </p:nvSpPr>
        <p:spPr>
          <a:xfrm>
            <a:off x="2665274" y="3899594"/>
            <a:ext cx="8113991" cy="876425"/>
          </a:xfrm>
          <a:prstGeom prst="rect">
            <a:avLst/>
          </a:prstGeom>
        </p:spPr>
        <p:txBody>
          <a:bodyPr lIns="71437" tIns="71437" rIns="71437" bIns="71437"/>
          <a:lstStyle>
            <a:lvl1pPr marL="0" indent="0" algn="ctr" defTabSz="452992">
              <a:lnSpc>
                <a:spcPct val="100000"/>
              </a:lnSpc>
              <a:spcBef>
                <a:spcPts val="0"/>
              </a:spcBef>
              <a:buSzTx/>
              <a:buNone/>
              <a:defRPr sz="2316">
                <a:solidFill>
                  <a:srgbClr val="FFFFFF"/>
                </a:solidFill>
                <a:latin typeface="Helvetica Light"/>
                <a:ea typeface="Helvetica Light"/>
                <a:cs typeface="Helvetica Light"/>
                <a:sym typeface="Helvetica Light"/>
              </a:defRPr>
            </a:lvl1pPr>
            <a:lvl2pPr marL="0" indent="0" algn="ctr" defTabSz="452992">
              <a:lnSpc>
                <a:spcPct val="100000"/>
              </a:lnSpc>
              <a:spcBef>
                <a:spcPts val="0"/>
              </a:spcBef>
              <a:buSzTx/>
              <a:buNone/>
              <a:defRPr sz="2316">
                <a:solidFill>
                  <a:srgbClr val="FFFFFF"/>
                </a:solidFill>
                <a:latin typeface="Helvetica Light"/>
                <a:ea typeface="Helvetica Light"/>
                <a:cs typeface="Helvetica Light"/>
                <a:sym typeface="Helvetica Light"/>
              </a:defRPr>
            </a:lvl2pPr>
            <a:lvl3pPr marL="0" indent="0" algn="ctr" defTabSz="452992">
              <a:lnSpc>
                <a:spcPct val="100000"/>
              </a:lnSpc>
              <a:spcBef>
                <a:spcPts val="0"/>
              </a:spcBef>
              <a:buSzTx/>
              <a:buNone/>
              <a:defRPr sz="2316">
                <a:solidFill>
                  <a:srgbClr val="FFFFFF"/>
                </a:solidFill>
                <a:latin typeface="Helvetica Light"/>
                <a:ea typeface="Helvetica Light"/>
                <a:cs typeface="Helvetica Light"/>
                <a:sym typeface="Helvetica Light"/>
              </a:defRPr>
            </a:lvl3pPr>
            <a:lvl4pPr marL="0" indent="0" algn="ctr" defTabSz="452992">
              <a:lnSpc>
                <a:spcPct val="100000"/>
              </a:lnSpc>
              <a:spcBef>
                <a:spcPts val="0"/>
              </a:spcBef>
              <a:buSzTx/>
              <a:buNone/>
              <a:defRPr sz="2316">
                <a:solidFill>
                  <a:srgbClr val="FFFFFF"/>
                </a:solidFill>
                <a:latin typeface="Helvetica Light"/>
                <a:ea typeface="Helvetica Light"/>
                <a:cs typeface="Helvetica Light"/>
                <a:sym typeface="Helvetica Light"/>
              </a:defRPr>
            </a:lvl4pPr>
            <a:lvl5pPr marL="0" indent="0" algn="ctr" defTabSz="452992">
              <a:lnSpc>
                <a:spcPct val="100000"/>
              </a:lnSpc>
              <a:spcBef>
                <a:spcPts val="0"/>
              </a:spcBef>
              <a:buSzTx/>
              <a:buNone/>
              <a:defRPr sz="2316">
                <a:solidFill>
                  <a:srgbClr val="FFFFFF"/>
                </a:solidFill>
                <a:latin typeface="Helvetica Light"/>
                <a:ea typeface="Helvetica Light"/>
                <a:cs typeface="Helvetica Light"/>
                <a:sym typeface="Helvetica Light"/>
              </a:defRPr>
            </a:lvl5pPr>
          </a:lstStyle>
          <a:p>
            <a:r>
              <a:t>Texte niveau 1</a:t>
            </a:r>
          </a:p>
          <a:p>
            <a:pPr lvl="1"/>
            <a:r>
              <a:t>Texte niveau 2</a:t>
            </a:r>
          </a:p>
          <a:p>
            <a:pPr lvl="2"/>
            <a:r>
              <a:t>Texte niveau 3</a:t>
            </a:r>
          </a:p>
          <a:p>
            <a:pPr lvl="3"/>
            <a:r>
              <a:t>Texte niveau 4</a:t>
            </a:r>
          </a:p>
          <a:p>
            <a:pPr lvl="4"/>
            <a:r>
              <a:t>Texte niveau 5</a:t>
            </a:r>
          </a:p>
        </p:txBody>
      </p:sp>
      <p:sp>
        <p:nvSpPr>
          <p:cNvPr id="151" name="Numéro de diapositive"/>
          <p:cNvSpPr txBox="1">
            <a:spLocks noGrp="1"/>
          </p:cNvSpPr>
          <p:nvPr>
            <p:ph type="sldNum" sz="quarter" idx="2"/>
          </p:nvPr>
        </p:nvSpPr>
        <p:spPr>
          <a:xfrm>
            <a:off x="6581016" y="7178798"/>
            <a:ext cx="439222" cy="347851"/>
          </a:xfrm>
          <a:prstGeom prst="rect">
            <a:avLst/>
          </a:prstGeom>
        </p:spPr>
        <p:txBody>
          <a:bodyPr lIns="71437" tIns="71437" rIns="71437" bIns="71437" anchor="t"/>
          <a:lstStyle>
            <a:lvl1pPr defTabSz="452992">
              <a:defRPr sz="1323">
                <a:solidFill>
                  <a:srgbClr val="FFFFFF"/>
                </a:solidFill>
                <a:latin typeface="Helvetica Light"/>
                <a:ea typeface="Helvetica Light"/>
                <a:cs typeface="Helvetica Light"/>
                <a:sym typeface="Helvetica Light"/>
              </a:defRPr>
            </a:lvl1pPr>
          </a:lstStyle>
          <a:p>
            <a:fld id="{86CB4B4D-7CA3-9044-876B-883B54F8677D}" type="slidenum">
              <a:t>‹N°›</a:t>
            </a:fld>
            <a:endParaRPr/>
          </a:p>
        </p:txBody>
      </p:sp>
    </p:spTree>
    <p:extLst>
      <p:ext uri="{BB962C8B-B14F-4D97-AF65-F5344CB8AC3E}">
        <p14:creationId xmlns:p14="http://schemas.microsoft.com/office/powerpoint/2010/main" val="128822981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A2A507F-6AEF-4D82-AE8E-71502A2456A0}" type="slidenum">
              <a:rPr lang="en-US"/>
              <a:pPr>
                <a:defRPr/>
              </a:pPr>
              <a:t>‹N°›</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1B342FB7-611D-4A14-8325-6C46457D2A65}" type="datetime1">
              <a:rPr lang="en-US"/>
              <a:pPr>
                <a:defRPr/>
              </a:pPr>
              <a:t>2/5/2025</a:t>
            </a:fld>
            <a:endParaRPr lang="en-US" dirty="0"/>
          </a:p>
        </p:txBody>
      </p:sp>
    </p:spTree>
    <p:extLst>
      <p:ext uri="{BB962C8B-B14F-4D97-AF65-F5344CB8AC3E}">
        <p14:creationId xmlns:p14="http://schemas.microsoft.com/office/powerpoint/2010/main" val="344074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8153" y="6060366"/>
            <a:ext cx="11427857" cy="655447"/>
          </a:xfrm>
        </p:spPr>
        <p:txBody>
          <a:bodyPr anchor="b"/>
          <a:lstStyle>
            <a:lvl1pPr algn="ctr">
              <a:defRPr sz="2900" b="1"/>
            </a:lvl1pPr>
          </a:lstStyle>
          <a:p>
            <a:r>
              <a:rPr lang="fr-FR"/>
              <a:t>Modifiez le style du titre</a:t>
            </a:r>
            <a:endParaRPr lang="en-US" dirty="0"/>
          </a:p>
        </p:txBody>
      </p:sp>
      <p:sp>
        <p:nvSpPr>
          <p:cNvPr id="4" name="Text Placeholder 3"/>
          <p:cNvSpPr>
            <a:spLocks noGrp="1"/>
          </p:cNvSpPr>
          <p:nvPr>
            <p:ph type="body" sz="half" idx="2"/>
          </p:nvPr>
        </p:nvSpPr>
        <p:spPr>
          <a:xfrm>
            <a:off x="448162" y="6722539"/>
            <a:ext cx="11427859" cy="672253"/>
          </a:xfrm>
        </p:spPr>
        <p:txBody>
          <a:bodyPr>
            <a:normAutofit/>
          </a:bodyPr>
          <a:lstStyle>
            <a:lvl1pPr marL="0" indent="0" algn="ctr">
              <a:buNone/>
              <a:defRPr sz="2100"/>
            </a:lvl1pPr>
            <a:lvl2pPr marL="599607" indent="0">
              <a:buNone/>
              <a:defRPr sz="1600"/>
            </a:lvl2pPr>
            <a:lvl3pPr marL="1199218" indent="0">
              <a:buNone/>
              <a:defRPr sz="1300"/>
            </a:lvl3pPr>
            <a:lvl4pPr marL="1798819" indent="0">
              <a:buNone/>
              <a:defRPr sz="1200"/>
            </a:lvl4pPr>
            <a:lvl5pPr marL="2398430" indent="0">
              <a:buNone/>
              <a:defRPr sz="1200"/>
            </a:lvl5pPr>
            <a:lvl6pPr marL="2998039" indent="0">
              <a:buNone/>
              <a:defRPr sz="1200"/>
            </a:lvl6pPr>
            <a:lvl7pPr marL="3597647" indent="0">
              <a:buNone/>
              <a:defRPr sz="1200"/>
            </a:lvl7pPr>
            <a:lvl8pPr marL="4197255" indent="0">
              <a:buNone/>
              <a:defRPr sz="1200"/>
            </a:lvl8pPr>
            <a:lvl9pPr marL="4796867" indent="0">
              <a:buNone/>
              <a:defRPr sz="1200"/>
            </a:lvl9pPr>
          </a:lstStyle>
          <a:p>
            <a:pPr lvl="0"/>
            <a:r>
              <a:rPr lang="fr-FR"/>
              <a:t>Modifiez les styles du texte du masque</a:t>
            </a:r>
          </a:p>
        </p:txBody>
      </p:sp>
      <p:sp>
        <p:nvSpPr>
          <p:cNvPr id="9" name="Content Placeholder 8"/>
          <p:cNvSpPr>
            <a:spLocks noGrp="1"/>
          </p:cNvSpPr>
          <p:nvPr>
            <p:ph sz="quarter" idx="13"/>
          </p:nvPr>
        </p:nvSpPr>
        <p:spPr>
          <a:xfrm>
            <a:off x="448151" y="420158"/>
            <a:ext cx="11427857" cy="545085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8AC1CF09-7CC8-41E0-BC44-40CB2EE6EEA4}" type="slidenum">
              <a:rPr lang="en-US"/>
              <a:pPr>
                <a:defRPr/>
              </a:pPr>
              <a:t>‹N°›</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Date Placeholder 3"/>
          <p:cNvSpPr>
            <a:spLocks noGrp="1"/>
          </p:cNvSpPr>
          <p:nvPr>
            <p:ph type="dt" sz="half" idx="16"/>
          </p:nvPr>
        </p:nvSpPr>
        <p:spPr/>
        <p:txBody>
          <a:bodyPr/>
          <a:lstStyle>
            <a:lvl1pPr>
              <a:defRPr/>
            </a:lvl1pPr>
          </a:lstStyle>
          <a:p>
            <a:pPr>
              <a:defRPr/>
            </a:pPr>
            <a:fld id="{CAA4C28C-EDAE-45B1-AE4D-8917416E61A9}" type="datetime1">
              <a:rPr lang="en-US"/>
              <a:pPr>
                <a:defRPr/>
              </a:pPr>
              <a:t>2/5/2025</a:t>
            </a:fld>
            <a:endParaRPr lang="en-US" dirty="0"/>
          </a:p>
        </p:txBody>
      </p:sp>
    </p:spTree>
    <p:extLst>
      <p:ext uri="{BB962C8B-B14F-4D97-AF65-F5344CB8AC3E}">
        <p14:creationId xmlns:p14="http://schemas.microsoft.com/office/powerpoint/2010/main" val="21919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3670" y="6060071"/>
            <a:ext cx="11427857" cy="655740"/>
          </a:xfrm>
        </p:spPr>
        <p:txBody>
          <a:bodyPr anchor="b"/>
          <a:lstStyle>
            <a:lvl1pPr algn="ctr">
              <a:defRPr sz="29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12436198" cy="6050280"/>
          </a:xfrm>
        </p:spPr>
        <p:txBody>
          <a:bodyPr rtlCol="0">
            <a:normAutofit/>
          </a:bodyPr>
          <a:lstStyle>
            <a:lvl1pPr marL="0" indent="0">
              <a:buNone/>
              <a:defRPr sz="4200"/>
            </a:lvl1pPr>
            <a:lvl2pPr marL="599607" indent="0">
              <a:buNone/>
              <a:defRPr sz="3700"/>
            </a:lvl2pPr>
            <a:lvl3pPr marL="1199218" indent="0">
              <a:buNone/>
              <a:defRPr sz="3200"/>
            </a:lvl3pPr>
            <a:lvl4pPr marL="1798819" indent="0">
              <a:buNone/>
              <a:defRPr sz="2600"/>
            </a:lvl4pPr>
            <a:lvl5pPr marL="2398430" indent="0">
              <a:buNone/>
              <a:defRPr sz="2600"/>
            </a:lvl5pPr>
            <a:lvl6pPr marL="2998039" indent="0">
              <a:buNone/>
              <a:defRPr sz="2600"/>
            </a:lvl6pPr>
            <a:lvl7pPr marL="3597647" indent="0">
              <a:buNone/>
              <a:defRPr sz="2600"/>
            </a:lvl7pPr>
            <a:lvl8pPr marL="4197255" indent="0">
              <a:buNone/>
              <a:defRPr sz="2600"/>
            </a:lvl8pPr>
            <a:lvl9pPr marL="4796867" indent="0">
              <a:buNone/>
              <a:defRPr sz="2600"/>
            </a:lvl9pPr>
          </a:lstStyle>
          <a:p>
            <a:pPr lvl="0"/>
            <a:r>
              <a:rPr lang="fr-FR" noProof="0"/>
              <a:t>Cliquez sur l'icône pour ajouter une image</a:t>
            </a:r>
            <a:endParaRPr lang="en-US" noProof="0" dirty="0"/>
          </a:p>
        </p:txBody>
      </p:sp>
      <p:sp>
        <p:nvSpPr>
          <p:cNvPr id="4" name="Text Placeholder 3"/>
          <p:cNvSpPr>
            <a:spLocks noGrp="1"/>
          </p:cNvSpPr>
          <p:nvPr>
            <p:ph type="body" sz="half" idx="2"/>
          </p:nvPr>
        </p:nvSpPr>
        <p:spPr>
          <a:xfrm>
            <a:off x="443670" y="6722533"/>
            <a:ext cx="11427857" cy="675615"/>
          </a:xfrm>
        </p:spPr>
        <p:txBody>
          <a:bodyPr>
            <a:normAutofit/>
          </a:bodyPr>
          <a:lstStyle>
            <a:lvl1pPr marL="0" indent="0" algn="ctr">
              <a:buNone/>
              <a:defRPr sz="2100"/>
            </a:lvl1pPr>
            <a:lvl2pPr marL="599607" indent="0">
              <a:buNone/>
              <a:defRPr sz="1600"/>
            </a:lvl2pPr>
            <a:lvl3pPr marL="1199218" indent="0">
              <a:buNone/>
              <a:defRPr sz="1300"/>
            </a:lvl3pPr>
            <a:lvl4pPr marL="1798819" indent="0">
              <a:buNone/>
              <a:defRPr sz="1200"/>
            </a:lvl4pPr>
            <a:lvl5pPr marL="2398430" indent="0">
              <a:buNone/>
              <a:defRPr sz="1200"/>
            </a:lvl5pPr>
            <a:lvl6pPr marL="2998039" indent="0">
              <a:buNone/>
              <a:defRPr sz="1200"/>
            </a:lvl6pPr>
            <a:lvl7pPr marL="3597647" indent="0">
              <a:buNone/>
              <a:defRPr sz="1200"/>
            </a:lvl7pPr>
            <a:lvl8pPr marL="4197255" indent="0">
              <a:buNone/>
              <a:defRPr sz="1200"/>
            </a:lvl8pPr>
            <a:lvl9pPr marL="4796867" indent="0">
              <a:buNone/>
              <a:defRPr sz="1200"/>
            </a:lvl9pPr>
          </a:lstStyle>
          <a:p>
            <a:pPr lvl="0"/>
            <a:r>
              <a:rPr lang="fr-FR"/>
              <a:t>Modifiez les styles du texte du masque</a:t>
            </a:r>
          </a:p>
        </p:txBody>
      </p:sp>
      <p:sp>
        <p:nvSpPr>
          <p:cNvPr id="5" name="Slide Number Placeholder 5"/>
          <p:cNvSpPr>
            <a:spLocks noGrp="1"/>
          </p:cNvSpPr>
          <p:nvPr>
            <p:ph type="sldNum" sz="quarter" idx="10"/>
          </p:nvPr>
        </p:nvSpPr>
        <p:spPr>
          <a:ln/>
        </p:spPr>
        <p:txBody>
          <a:bodyPr/>
          <a:lstStyle>
            <a:lvl1pPr>
              <a:defRPr/>
            </a:lvl1pPr>
          </a:lstStyle>
          <a:p>
            <a:pPr>
              <a:defRPr/>
            </a:pPr>
            <a:fld id="{1E21260A-4C05-42F0-87D1-5DEE6B2AE179}" type="slidenum">
              <a:rPr lang="en-US"/>
              <a:pPr>
                <a:defRPr/>
              </a:pPr>
              <a:t>‹N°›</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Date Placeholder 3"/>
          <p:cNvSpPr>
            <a:spLocks noGrp="1"/>
          </p:cNvSpPr>
          <p:nvPr>
            <p:ph type="dt" sz="half" idx="12"/>
          </p:nvPr>
        </p:nvSpPr>
        <p:spPr/>
        <p:txBody>
          <a:bodyPr/>
          <a:lstStyle>
            <a:lvl1pPr>
              <a:defRPr/>
            </a:lvl1pPr>
          </a:lstStyle>
          <a:p>
            <a:pPr>
              <a:defRPr/>
            </a:pPr>
            <a:fld id="{AFE38201-2646-4782-9537-1124631BC03A}" type="datetime1">
              <a:rPr lang="en-US"/>
              <a:pPr>
                <a:defRPr/>
              </a:pPr>
              <a:t>2/5/2025</a:t>
            </a:fld>
            <a:endParaRPr lang="en-US" dirty="0"/>
          </a:p>
        </p:txBody>
      </p:sp>
    </p:spTree>
    <p:extLst>
      <p:ext uri="{BB962C8B-B14F-4D97-AF65-F5344CB8AC3E}">
        <p14:creationId xmlns:p14="http://schemas.microsoft.com/office/powerpoint/2010/main" val="36817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27" y="302868"/>
            <a:ext cx="11203782" cy="1260475"/>
          </a:xfrm>
          <a:prstGeom prst="rect">
            <a:avLst/>
          </a:prstGeom>
        </p:spPr>
        <p:txBody>
          <a:bodyPr vert="horz" lIns="119934" tIns="59969" rIns="119934" bIns="59969" rtlCol="0" anchor="ctr">
            <a:noAutofit/>
          </a:bodyPr>
          <a:lstStyle/>
          <a:p>
            <a:r>
              <a:rPr lang="fr-FR"/>
              <a:t>Modifiez le style du titre</a:t>
            </a:r>
            <a:endParaRPr lang="en-US" dirty="0"/>
          </a:p>
        </p:txBody>
      </p:sp>
      <p:sp>
        <p:nvSpPr>
          <p:cNvPr id="1027" name="Text Placeholder 2"/>
          <p:cNvSpPr>
            <a:spLocks noGrp="1"/>
          </p:cNvSpPr>
          <p:nvPr>
            <p:ph type="body" idx="1"/>
          </p:nvPr>
        </p:nvSpPr>
        <p:spPr bwMode="auto">
          <a:xfrm>
            <a:off x="672227" y="1764665"/>
            <a:ext cx="11203782" cy="529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934" tIns="59969" rIns="119934" bIns="59969"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7" name="Rectangle 6"/>
          <p:cNvSpPr/>
          <p:nvPr/>
        </p:nvSpPr>
        <p:spPr>
          <a:xfrm>
            <a:off x="12436198" y="0"/>
            <a:ext cx="1008340" cy="7562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9934" tIns="59969" rIns="119934" bIns="59969" anchor="ctr"/>
          <a:lstStyle/>
          <a:p>
            <a:pPr algn="ctr">
              <a:defRPr/>
            </a:pPr>
            <a:endParaRPr lang="en-US"/>
          </a:p>
        </p:txBody>
      </p:sp>
      <p:sp>
        <p:nvSpPr>
          <p:cNvPr id="8" name="Rectangle 7"/>
          <p:cNvSpPr/>
          <p:nvPr/>
        </p:nvSpPr>
        <p:spPr>
          <a:xfrm>
            <a:off x="12436198" y="6050280"/>
            <a:ext cx="1008340" cy="756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9934" tIns="59969" rIns="119934" bIns="59969" anchor="ctr"/>
          <a:lstStyle/>
          <a:p>
            <a:pPr algn="ctr">
              <a:defRPr/>
            </a:pPr>
            <a:endParaRPr lang="en-US"/>
          </a:p>
        </p:txBody>
      </p:sp>
      <p:sp>
        <p:nvSpPr>
          <p:cNvPr id="6" name="Slide Number Placeholder 5"/>
          <p:cNvSpPr>
            <a:spLocks noGrp="1"/>
          </p:cNvSpPr>
          <p:nvPr>
            <p:ph type="sldNum" sz="quarter" idx="4"/>
          </p:nvPr>
        </p:nvSpPr>
        <p:spPr>
          <a:xfrm>
            <a:off x="12543569" y="6228856"/>
            <a:ext cx="807606" cy="437665"/>
          </a:xfrm>
          <a:prstGeom prst="bracketPair">
            <a:avLst>
              <a:gd name="adj" fmla="val 17949"/>
            </a:avLst>
          </a:prstGeom>
          <a:ln w="19050">
            <a:solidFill>
              <a:srgbClr val="FFFFFF"/>
            </a:solidFill>
          </a:ln>
        </p:spPr>
        <p:txBody>
          <a:bodyPr vert="horz" lIns="0" tIns="0" rIns="0" bIns="0" rtlCol="0" anchor="ctr"/>
          <a:lstStyle>
            <a:lvl1pPr algn="ctr">
              <a:defRPr sz="2400">
                <a:solidFill>
                  <a:srgbClr val="FFFFFF"/>
                </a:solidFill>
                <a:latin typeface="Arial" pitchFamily="34" charset="0"/>
              </a:defRPr>
            </a:lvl1pPr>
          </a:lstStyle>
          <a:p>
            <a:pPr>
              <a:defRPr/>
            </a:pPr>
            <a:fld id="{94C3F412-E2F6-4F7B-90E8-EFE22008320A}" type="slidenum">
              <a:rPr lang="en-US"/>
              <a:pPr>
                <a:defRPr/>
              </a:pPr>
              <a:t>‹N°›</a:t>
            </a:fld>
            <a:endParaRPr lang="en-US" dirty="0"/>
          </a:p>
        </p:txBody>
      </p:sp>
      <p:sp>
        <p:nvSpPr>
          <p:cNvPr id="5" name="Footer Placeholder 4"/>
          <p:cNvSpPr>
            <a:spLocks noGrp="1"/>
          </p:cNvSpPr>
          <p:nvPr>
            <p:ph type="ftr" sz="quarter" idx="3"/>
          </p:nvPr>
        </p:nvSpPr>
        <p:spPr>
          <a:xfrm rot="16200000">
            <a:off x="11590903" y="4397960"/>
            <a:ext cx="2610234" cy="536848"/>
          </a:xfrm>
          <a:prstGeom prst="rect">
            <a:avLst/>
          </a:prstGeom>
        </p:spPr>
        <p:txBody>
          <a:bodyPr vert="horz" lIns="119934" tIns="59969" rIns="119934" bIns="59969" rtlCol="0" anchor="ctr"/>
          <a:lstStyle>
            <a:lvl1pPr algn="r">
              <a:defRPr sz="1600">
                <a:solidFill>
                  <a:schemeClr val="bg2"/>
                </a:solidFill>
                <a:latin typeface="Arial" pitchFamily="34" charset="0"/>
              </a:defRPr>
            </a:lvl1pPr>
          </a:lstStyle>
          <a:p>
            <a:pPr>
              <a:defRPr/>
            </a:pPr>
            <a:endParaRPr lang="en-US"/>
          </a:p>
        </p:txBody>
      </p:sp>
      <p:sp>
        <p:nvSpPr>
          <p:cNvPr id="4" name="Date Placeholder 3"/>
          <p:cNvSpPr>
            <a:spLocks noGrp="1"/>
          </p:cNvSpPr>
          <p:nvPr>
            <p:ph type="dt" sz="half" idx="2"/>
          </p:nvPr>
        </p:nvSpPr>
        <p:spPr>
          <a:xfrm rot="16200000">
            <a:off x="11551515" y="1748337"/>
            <a:ext cx="2689013" cy="536848"/>
          </a:xfrm>
          <a:prstGeom prst="rect">
            <a:avLst/>
          </a:prstGeom>
        </p:spPr>
        <p:txBody>
          <a:bodyPr vert="horz" lIns="119934" tIns="59969" rIns="119934" bIns="59969" rtlCol="0" anchor="ctr"/>
          <a:lstStyle>
            <a:lvl1pPr algn="l">
              <a:defRPr sz="1600">
                <a:solidFill>
                  <a:schemeClr val="bg2"/>
                </a:solidFill>
                <a:latin typeface="Arial" pitchFamily="34" charset="0"/>
              </a:defRPr>
            </a:lvl1pPr>
          </a:lstStyle>
          <a:p>
            <a:pPr>
              <a:defRPr/>
            </a:pPr>
            <a:fld id="{86CBB67C-2739-4212-BA19-6B7933257A4C}" type="datetime1">
              <a:rPr lang="en-US"/>
              <a:pPr>
                <a:defRPr/>
              </a:pPr>
              <a:t>2/5/2025</a:t>
            </a:fld>
            <a:endParaRPr lang="en-US" dirty="0"/>
          </a:p>
        </p:txBody>
      </p:sp>
    </p:spTree>
    <p:extLst>
      <p:ext uri="{BB962C8B-B14F-4D97-AF65-F5344CB8AC3E}">
        <p14:creationId xmlns:p14="http://schemas.microsoft.com/office/powerpoint/2010/main" val="7291983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xStyles>
    <p:titleStyle>
      <a:lvl1pPr algn="l" rtl="0" eaLnBrk="0" fontAlgn="base" hangingPunct="0">
        <a:spcBef>
          <a:spcPct val="0"/>
        </a:spcBef>
        <a:spcAft>
          <a:spcPct val="0"/>
        </a:spcAft>
        <a:defRPr sz="6000" kern="1200" spc="-131">
          <a:solidFill>
            <a:schemeClr val="tx2"/>
          </a:solidFill>
          <a:latin typeface="+mj-lt"/>
          <a:ea typeface="+mj-ea"/>
          <a:cs typeface="+mj-cs"/>
        </a:defRPr>
      </a:lvl1pPr>
      <a:lvl2pPr algn="l" rtl="0" eaLnBrk="0" fontAlgn="base" hangingPunct="0">
        <a:spcBef>
          <a:spcPct val="0"/>
        </a:spcBef>
        <a:spcAft>
          <a:spcPct val="0"/>
        </a:spcAft>
        <a:defRPr sz="6000">
          <a:solidFill>
            <a:schemeClr val="tx2"/>
          </a:solidFill>
          <a:latin typeface="Cambria" pitchFamily="18" charset="0"/>
        </a:defRPr>
      </a:lvl2pPr>
      <a:lvl3pPr algn="l" rtl="0" eaLnBrk="0" fontAlgn="base" hangingPunct="0">
        <a:spcBef>
          <a:spcPct val="0"/>
        </a:spcBef>
        <a:spcAft>
          <a:spcPct val="0"/>
        </a:spcAft>
        <a:defRPr sz="6000">
          <a:solidFill>
            <a:schemeClr val="tx2"/>
          </a:solidFill>
          <a:latin typeface="Cambria" pitchFamily="18" charset="0"/>
        </a:defRPr>
      </a:lvl3pPr>
      <a:lvl4pPr algn="l" rtl="0" eaLnBrk="0" fontAlgn="base" hangingPunct="0">
        <a:spcBef>
          <a:spcPct val="0"/>
        </a:spcBef>
        <a:spcAft>
          <a:spcPct val="0"/>
        </a:spcAft>
        <a:defRPr sz="6000">
          <a:solidFill>
            <a:schemeClr val="tx2"/>
          </a:solidFill>
          <a:latin typeface="Cambria" pitchFamily="18" charset="0"/>
        </a:defRPr>
      </a:lvl4pPr>
      <a:lvl5pPr algn="l" rtl="0" eaLnBrk="0" fontAlgn="base" hangingPunct="0">
        <a:spcBef>
          <a:spcPct val="0"/>
        </a:spcBef>
        <a:spcAft>
          <a:spcPct val="0"/>
        </a:spcAft>
        <a:defRPr sz="6000">
          <a:solidFill>
            <a:schemeClr val="tx2"/>
          </a:solidFill>
          <a:latin typeface="Cambria" pitchFamily="18" charset="0"/>
        </a:defRPr>
      </a:lvl5pPr>
      <a:lvl6pPr marL="599677" algn="l" rtl="0" fontAlgn="base">
        <a:spcBef>
          <a:spcPct val="0"/>
        </a:spcBef>
        <a:spcAft>
          <a:spcPct val="0"/>
        </a:spcAft>
        <a:defRPr sz="6000">
          <a:solidFill>
            <a:schemeClr val="tx2"/>
          </a:solidFill>
          <a:latin typeface="Cambria" pitchFamily="18" charset="0"/>
        </a:defRPr>
      </a:lvl6pPr>
      <a:lvl7pPr marL="1199358" algn="l" rtl="0" fontAlgn="base">
        <a:spcBef>
          <a:spcPct val="0"/>
        </a:spcBef>
        <a:spcAft>
          <a:spcPct val="0"/>
        </a:spcAft>
        <a:defRPr sz="6000">
          <a:solidFill>
            <a:schemeClr val="tx2"/>
          </a:solidFill>
          <a:latin typeface="Cambria" pitchFamily="18" charset="0"/>
        </a:defRPr>
      </a:lvl7pPr>
      <a:lvl8pPr marL="1799029" algn="l" rtl="0" fontAlgn="base">
        <a:spcBef>
          <a:spcPct val="0"/>
        </a:spcBef>
        <a:spcAft>
          <a:spcPct val="0"/>
        </a:spcAft>
        <a:defRPr sz="6000">
          <a:solidFill>
            <a:schemeClr val="tx2"/>
          </a:solidFill>
          <a:latin typeface="Cambria" pitchFamily="18" charset="0"/>
        </a:defRPr>
      </a:lvl8pPr>
      <a:lvl9pPr marL="2398710" algn="l" rtl="0" fontAlgn="base">
        <a:spcBef>
          <a:spcPct val="0"/>
        </a:spcBef>
        <a:spcAft>
          <a:spcPct val="0"/>
        </a:spcAft>
        <a:defRPr sz="6000">
          <a:solidFill>
            <a:schemeClr val="tx2"/>
          </a:solidFill>
          <a:latin typeface="Cambria" pitchFamily="18" charset="0"/>
        </a:defRPr>
      </a:lvl9pPr>
    </p:titleStyle>
    <p:bodyStyle>
      <a:lvl1pPr marL="449757" indent="-299840" algn="l" rtl="0" eaLnBrk="0" fontAlgn="base" hangingPunct="0">
        <a:spcBef>
          <a:spcPct val="20000"/>
        </a:spcBef>
        <a:spcAft>
          <a:spcPct val="0"/>
        </a:spcAft>
        <a:buClr>
          <a:schemeClr val="accent1"/>
        </a:buClr>
        <a:buFont typeface="Arial" pitchFamily="34" charset="0"/>
        <a:buChar char="•"/>
        <a:defRPr sz="2900" kern="1200">
          <a:solidFill>
            <a:schemeClr val="tx1"/>
          </a:solidFill>
          <a:latin typeface="+mn-lt"/>
          <a:ea typeface="+mn-ea"/>
          <a:cs typeface="+mn-cs"/>
        </a:defRPr>
      </a:lvl1pPr>
      <a:lvl2pPr marL="839136" indent="-299840" algn="l" rtl="0" eaLnBrk="0" fontAlgn="base" hangingPunct="0">
        <a:spcBef>
          <a:spcPct val="20000"/>
        </a:spcBef>
        <a:spcAft>
          <a:spcPct val="0"/>
        </a:spcAft>
        <a:buClr>
          <a:schemeClr val="accent2"/>
        </a:buClr>
        <a:buFont typeface="Arial" pitchFamily="34" charset="0"/>
        <a:buChar char="•"/>
        <a:defRPr sz="2600" kern="1200">
          <a:solidFill>
            <a:schemeClr val="tx1"/>
          </a:solidFill>
          <a:latin typeface="+mn-lt"/>
          <a:ea typeface="+mn-ea"/>
          <a:cs typeface="+mn-cs"/>
        </a:defRPr>
      </a:lvl2pPr>
      <a:lvl3pPr marL="1318041" indent="-299840" algn="l" rtl="0" eaLnBrk="0" fontAlgn="base" hangingPunct="0">
        <a:spcBef>
          <a:spcPct val="20000"/>
        </a:spcBef>
        <a:spcAft>
          <a:spcPct val="0"/>
        </a:spcAft>
        <a:buClr>
          <a:srgbClr val="D2CB6C"/>
        </a:buClr>
        <a:buFont typeface="Arial" pitchFamily="34" charset="0"/>
        <a:buChar char="•"/>
        <a:defRPr kern="1200">
          <a:solidFill>
            <a:schemeClr val="tx1"/>
          </a:solidFill>
          <a:latin typeface="+mn-lt"/>
          <a:ea typeface="+mn-ea"/>
          <a:cs typeface="+mn-cs"/>
        </a:defRPr>
      </a:lvl3pPr>
      <a:lvl4pPr marL="1678265" indent="-299840" algn="l" rtl="0" eaLnBrk="0" fontAlgn="base" hangingPunct="0">
        <a:spcBef>
          <a:spcPct val="20000"/>
        </a:spcBef>
        <a:spcAft>
          <a:spcPct val="0"/>
        </a:spcAft>
        <a:buClr>
          <a:srgbClr val="95A39D"/>
        </a:buClr>
        <a:buFont typeface="Arial" pitchFamily="34" charset="0"/>
        <a:buChar char="•"/>
        <a:defRPr sz="2100" kern="1200">
          <a:solidFill>
            <a:schemeClr val="tx1"/>
          </a:solidFill>
          <a:latin typeface="+mn-lt"/>
          <a:ea typeface="+mn-ea"/>
          <a:cs typeface="+mn-cs"/>
        </a:defRPr>
      </a:lvl4pPr>
      <a:lvl5pPr marL="2038487" indent="-299840" algn="l" rtl="0" eaLnBrk="0" fontAlgn="base" hangingPunct="0">
        <a:spcBef>
          <a:spcPct val="20000"/>
        </a:spcBef>
        <a:spcAft>
          <a:spcPct val="0"/>
        </a:spcAft>
        <a:buClr>
          <a:srgbClr val="C89F5D"/>
        </a:buClr>
        <a:buFont typeface="Arial" pitchFamily="34" charset="0"/>
        <a:buChar char="•"/>
        <a:defRPr sz="1800" kern="1200">
          <a:solidFill>
            <a:schemeClr val="tx1"/>
          </a:solidFill>
          <a:latin typeface="+mn-lt"/>
          <a:ea typeface="+mn-ea"/>
          <a:cs typeface="+mn-cs"/>
        </a:defRPr>
      </a:lvl5pPr>
      <a:lvl6pPr marL="2278774" indent="-239871" algn="l" defTabSz="1199358"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2518643" indent="-239871" algn="l" defTabSz="1199358"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758516" indent="-239871" algn="l" defTabSz="1199358"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998388" indent="-239871" algn="l" defTabSz="1199358"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p:bodyStyle>
    <p:otherStyle>
      <a:defPPr>
        <a:defRPr lang="en-US"/>
      </a:defPPr>
      <a:lvl1pPr marL="0" algn="l" defTabSz="1199358" rtl="0" eaLnBrk="1" latinLnBrk="0" hangingPunct="1">
        <a:defRPr sz="2400" kern="1200">
          <a:solidFill>
            <a:schemeClr val="tx1"/>
          </a:solidFill>
          <a:latin typeface="+mn-lt"/>
          <a:ea typeface="+mn-ea"/>
          <a:cs typeface="+mn-cs"/>
        </a:defRPr>
      </a:lvl1pPr>
      <a:lvl2pPr marL="599677" algn="l" defTabSz="1199358" rtl="0" eaLnBrk="1" latinLnBrk="0" hangingPunct="1">
        <a:defRPr sz="2400" kern="1200">
          <a:solidFill>
            <a:schemeClr val="tx1"/>
          </a:solidFill>
          <a:latin typeface="+mn-lt"/>
          <a:ea typeface="+mn-ea"/>
          <a:cs typeface="+mn-cs"/>
        </a:defRPr>
      </a:lvl2pPr>
      <a:lvl3pPr marL="1199358" algn="l" defTabSz="1199358" rtl="0" eaLnBrk="1" latinLnBrk="0" hangingPunct="1">
        <a:defRPr sz="2400" kern="1200">
          <a:solidFill>
            <a:schemeClr val="tx1"/>
          </a:solidFill>
          <a:latin typeface="+mn-lt"/>
          <a:ea typeface="+mn-ea"/>
          <a:cs typeface="+mn-cs"/>
        </a:defRPr>
      </a:lvl3pPr>
      <a:lvl4pPr marL="1799029" algn="l" defTabSz="1199358" rtl="0" eaLnBrk="1" latinLnBrk="0" hangingPunct="1">
        <a:defRPr sz="2400" kern="1200">
          <a:solidFill>
            <a:schemeClr val="tx1"/>
          </a:solidFill>
          <a:latin typeface="+mn-lt"/>
          <a:ea typeface="+mn-ea"/>
          <a:cs typeface="+mn-cs"/>
        </a:defRPr>
      </a:lvl4pPr>
      <a:lvl5pPr marL="2398710" algn="l" defTabSz="1199358" rtl="0" eaLnBrk="1" latinLnBrk="0" hangingPunct="1">
        <a:defRPr sz="2400" kern="1200">
          <a:solidFill>
            <a:schemeClr val="tx1"/>
          </a:solidFill>
          <a:latin typeface="+mn-lt"/>
          <a:ea typeface="+mn-ea"/>
          <a:cs typeface="+mn-cs"/>
        </a:defRPr>
      </a:lvl5pPr>
      <a:lvl6pPr marL="2998388" algn="l" defTabSz="1199358" rtl="0" eaLnBrk="1" latinLnBrk="0" hangingPunct="1">
        <a:defRPr sz="2400" kern="1200">
          <a:solidFill>
            <a:schemeClr val="tx1"/>
          </a:solidFill>
          <a:latin typeface="+mn-lt"/>
          <a:ea typeface="+mn-ea"/>
          <a:cs typeface="+mn-cs"/>
        </a:defRPr>
      </a:lvl6pPr>
      <a:lvl7pPr marL="3598066" algn="l" defTabSz="1199358" rtl="0" eaLnBrk="1" latinLnBrk="0" hangingPunct="1">
        <a:defRPr sz="2400" kern="1200">
          <a:solidFill>
            <a:schemeClr val="tx1"/>
          </a:solidFill>
          <a:latin typeface="+mn-lt"/>
          <a:ea typeface="+mn-ea"/>
          <a:cs typeface="+mn-cs"/>
        </a:defRPr>
      </a:lvl7pPr>
      <a:lvl8pPr marL="4197743" algn="l" defTabSz="1199358" rtl="0" eaLnBrk="1" latinLnBrk="0" hangingPunct="1">
        <a:defRPr sz="2400" kern="1200">
          <a:solidFill>
            <a:schemeClr val="tx1"/>
          </a:solidFill>
          <a:latin typeface="+mn-lt"/>
          <a:ea typeface="+mn-ea"/>
          <a:cs typeface="+mn-cs"/>
        </a:defRPr>
      </a:lvl8pPr>
      <a:lvl9pPr marL="4797425" algn="l" defTabSz="1199358"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27" y="302868"/>
            <a:ext cx="11203782" cy="1260475"/>
          </a:xfrm>
          <a:prstGeom prst="rect">
            <a:avLst/>
          </a:prstGeom>
        </p:spPr>
        <p:txBody>
          <a:bodyPr vert="horz" lIns="119948" tIns="59976" rIns="119948" bIns="59976" rtlCol="0" anchor="ctr">
            <a:noAutofit/>
          </a:bodyPr>
          <a:lstStyle/>
          <a:p>
            <a:r>
              <a:rPr lang="fr-FR"/>
              <a:t>Modifiez le style du titre</a:t>
            </a:r>
            <a:endParaRPr lang="en-US" dirty="0"/>
          </a:p>
        </p:txBody>
      </p:sp>
      <p:sp>
        <p:nvSpPr>
          <p:cNvPr id="1027" name="Text Placeholder 2"/>
          <p:cNvSpPr>
            <a:spLocks noGrp="1"/>
          </p:cNvSpPr>
          <p:nvPr>
            <p:ph type="body" idx="1"/>
          </p:nvPr>
        </p:nvSpPr>
        <p:spPr bwMode="auto">
          <a:xfrm>
            <a:off x="672227" y="1764665"/>
            <a:ext cx="11203782" cy="5293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9948" tIns="59976" rIns="119948" bIns="59976"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7" name="Rectangle 6"/>
          <p:cNvSpPr/>
          <p:nvPr/>
        </p:nvSpPr>
        <p:spPr>
          <a:xfrm>
            <a:off x="12436198" y="0"/>
            <a:ext cx="1008340" cy="7562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9948" tIns="59976" rIns="119948" bIns="59976" anchor="ctr"/>
          <a:lstStyle/>
          <a:p>
            <a:pPr algn="ctr">
              <a:defRPr/>
            </a:pPr>
            <a:endParaRPr lang="en-US"/>
          </a:p>
        </p:txBody>
      </p:sp>
      <p:sp>
        <p:nvSpPr>
          <p:cNvPr id="8" name="Rectangle 7"/>
          <p:cNvSpPr/>
          <p:nvPr/>
        </p:nvSpPr>
        <p:spPr>
          <a:xfrm>
            <a:off x="12436198" y="6050280"/>
            <a:ext cx="1008340" cy="756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9948" tIns="59976" rIns="119948" bIns="59976" anchor="ctr"/>
          <a:lstStyle/>
          <a:p>
            <a:pPr algn="ctr">
              <a:defRPr/>
            </a:pPr>
            <a:endParaRPr lang="en-US"/>
          </a:p>
        </p:txBody>
      </p:sp>
      <p:sp>
        <p:nvSpPr>
          <p:cNvPr id="6" name="Slide Number Placeholder 5"/>
          <p:cNvSpPr>
            <a:spLocks noGrp="1"/>
          </p:cNvSpPr>
          <p:nvPr>
            <p:ph type="sldNum" sz="quarter" idx="4"/>
          </p:nvPr>
        </p:nvSpPr>
        <p:spPr>
          <a:xfrm>
            <a:off x="12543569" y="6228854"/>
            <a:ext cx="807606" cy="437665"/>
          </a:xfrm>
          <a:prstGeom prst="bracketPair">
            <a:avLst>
              <a:gd name="adj" fmla="val 17949"/>
            </a:avLst>
          </a:prstGeom>
          <a:ln w="19050">
            <a:solidFill>
              <a:srgbClr val="FFFFFF"/>
            </a:solidFill>
          </a:ln>
        </p:spPr>
        <p:txBody>
          <a:bodyPr vert="horz" lIns="0" tIns="0" rIns="0" bIns="0" rtlCol="0" anchor="ctr"/>
          <a:lstStyle>
            <a:lvl1pPr algn="ctr">
              <a:defRPr sz="2400">
                <a:solidFill>
                  <a:srgbClr val="FFFFFF"/>
                </a:solidFill>
                <a:latin typeface="Arial" pitchFamily="34" charset="0"/>
              </a:defRPr>
            </a:lvl1pPr>
          </a:lstStyle>
          <a:p>
            <a:pPr>
              <a:defRPr/>
            </a:pPr>
            <a:fld id="{94C3F412-E2F6-4F7B-90E8-EFE22008320A}" type="slidenum">
              <a:rPr lang="en-US"/>
              <a:pPr>
                <a:defRPr/>
              </a:pPr>
              <a:t>‹N°›</a:t>
            </a:fld>
            <a:endParaRPr lang="en-US" dirty="0"/>
          </a:p>
        </p:txBody>
      </p:sp>
      <p:sp>
        <p:nvSpPr>
          <p:cNvPr id="5" name="Footer Placeholder 4"/>
          <p:cNvSpPr>
            <a:spLocks noGrp="1"/>
          </p:cNvSpPr>
          <p:nvPr>
            <p:ph type="ftr" sz="quarter" idx="3"/>
          </p:nvPr>
        </p:nvSpPr>
        <p:spPr>
          <a:xfrm rot="16200000">
            <a:off x="11590903" y="4397960"/>
            <a:ext cx="2610234" cy="536848"/>
          </a:xfrm>
          <a:prstGeom prst="rect">
            <a:avLst/>
          </a:prstGeom>
        </p:spPr>
        <p:txBody>
          <a:bodyPr vert="horz" lIns="119948" tIns="59976" rIns="119948" bIns="59976" rtlCol="0" anchor="ctr"/>
          <a:lstStyle>
            <a:lvl1pPr algn="r">
              <a:defRPr sz="1600">
                <a:solidFill>
                  <a:schemeClr val="bg2"/>
                </a:solidFill>
                <a:latin typeface="Arial" pitchFamily="34" charset="0"/>
              </a:defRPr>
            </a:lvl1pPr>
          </a:lstStyle>
          <a:p>
            <a:pPr>
              <a:defRPr/>
            </a:pPr>
            <a:endParaRPr lang="en-US"/>
          </a:p>
        </p:txBody>
      </p:sp>
      <p:sp>
        <p:nvSpPr>
          <p:cNvPr id="4" name="Date Placeholder 3"/>
          <p:cNvSpPr>
            <a:spLocks noGrp="1"/>
          </p:cNvSpPr>
          <p:nvPr>
            <p:ph type="dt" sz="half" idx="2"/>
          </p:nvPr>
        </p:nvSpPr>
        <p:spPr>
          <a:xfrm rot="16200000">
            <a:off x="11551515" y="1748337"/>
            <a:ext cx="2689013" cy="536848"/>
          </a:xfrm>
          <a:prstGeom prst="rect">
            <a:avLst/>
          </a:prstGeom>
        </p:spPr>
        <p:txBody>
          <a:bodyPr vert="horz" lIns="119948" tIns="59976" rIns="119948" bIns="59976" rtlCol="0" anchor="ctr"/>
          <a:lstStyle>
            <a:lvl1pPr algn="l">
              <a:defRPr sz="1600">
                <a:solidFill>
                  <a:schemeClr val="bg2"/>
                </a:solidFill>
                <a:latin typeface="Arial" pitchFamily="34" charset="0"/>
              </a:defRPr>
            </a:lvl1pPr>
          </a:lstStyle>
          <a:p>
            <a:pPr>
              <a:defRPr/>
            </a:pPr>
            <a:fld id="{86CBB67C-2739-4212-BA19-6B7933257A4C}" type="datetime1">
              <a:rPr lang="en-US"/>
              <a:pPr>
                <a:defRPr/>
              </a:pPr>
              <a:t>2/5/2025</a:t>
            </a:fld>
            <a:endParaRPr lang="en-US" dirty="0"/>
          </a:p>
        </p:txBody>
      </p:sp>
    </p:spTree>
    <p:extLst>
      <p:ext uri="{BB962C8B-B14F-4D97-AF65-F5344CB8AC3E}">
        <p14:creationId xmlns:p14="http://schemas.microsoft.com/office/powerpoint/2010/main" val="72919830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xStyles>
    <p:titleStyle>
      <a:lvl1pPr algn="l" rtl="0" eaLnBrk="0" fontAlgn="base" hangingPunct="0">
        <a:spcBef>
          <a:spcPct val="0"/>
        </a:spcBef>
        <a:spcAft>
          <a:spcPct val="0"/>
        </a:spcAft>
        <a:defRPr sz="6000" kern="1200" spc="-131">
          <a:solidFill>
            <a:schemeClr val="tx2"/>
          </a:solidFill>
          <a:latin typeface="+mj-lt"/>
          <a:ea typeface="+mj-ea"/>
          <a:cs typeface="+mj-cs"/>
        </a:defRPr>
      </a:lvl1pPr>
      <a:lvl2pPr algn="l" rtl="0" eaLnBrk="0" fontAlgn="base" hangingPunct="0">
        <a:spcBef>
          <a:spcPct val="0"/>
        </a:spcBef>
        <a:spcAft>
          <a:spcPct val="0"/>
        </a:spcAft>
        <a:defRPr sz="6000">
          <a:solidFill>
            <a:schemeClr val="tx2"/>
          </a:solidFill>
          <a:latin typeface="Cambria" pitchFamily="18" charset="0"/>
        </a:defRPr>
      </a:lvl2pPr>
      <a:lvl3pPr algn="l" rtl="0" eaLnBrk="0" fontAlgn="base" hangingPunct="0">
        <a:spcBef>
          <a:spcPct val="0"/>
        </a:spcBef>
        <a:spcAft>
          <a:spcPct val="0"/>
        </a:spcAft>
        <a:defRPr sz="6000">
          <a:solidFill>
            <a:schemeClr val="tx2"/>
          </a:solidFill>
          <a:latin typeface="Cambria" pitchFamily="18" charset="0"/>
        </a:defRPr>
      </a:lvl3pPr>
      <a:lvl4pPr algn="l" rtl="0" eaLnBrk="0" fontAlgn="base" hangingPunct="0">
        <a:spcBef>
          <a:spcPct val="0"/>
        </a:spcBef>
        <a:spcAft>
          <a:spcPct val="0"/>
        </a:spcAft>
        <a:defRPr sz="6000">
          <a:solidFill>
            <a:schemeClr val="tx2"/>
          </a:solidFill>
          <a:latin typeface="Cambria" pitchFamily="18" charset="0"/>
        </a:defRPr>
      </a:lvl4pPr>
      <a:lvl5pPr algn="l" rtl="0" eaLnBrk="0" fontAlgn="base" hangingPunct="0">
        <a:spcBef>
          <a:spcPct val="0"/>
        </a:spcBef>
        <a:spcAft>
          <a:spcPct val="0"/>
        </a:spcAft>
        <a:defRPr sz="6000">
          <a:solidFill>
            <a:schemeClr val="tx2"/>
          </a:solidFill>
          <a:latin typeface="Cambria" pitchFamily="18" charset="0"/>
        </a:defRPr>
      </a:lvl5pPr>
      <a:lvl6pPr marL="599746" algn="l" rtl="0" fontAlgn="base">
        <a:spcBef>
          <a:spcPct val="0"/>
        </a:spcBef>
        <a:spcAft>
          <a:spcPct val="0"/>
        </a:spcAft>
        <a:defRPr sz="6000">
          <a:solidFill>
            <a:schemeClr val="tx2"/>
          </a:solidFill>
          <a:latin typeface="Cambria" pitchFamily="18" charset="0"/>
        </a:defRPr>
      </a:lvl6pPr>
      <a:lvl7pPr marL="1199497" algn="l" rtl="0" fontAlgn="base">
        <a:spcBef>
          <a:spcPct val="0"/>
        </a:spcBef>
        <a:spcAft>
          <a:spcPct val="0"/>
        </a:spcAft>
        <a:defRPr sz="6000">
          <a:solidFill>
            <a:schemeClr val="tx2"/>
          </a:solidFill>
          <a:latin typeface="Cambria" pitchFamily="18" charset="0"/>
        </a:defRPr>
      </a:lvl7pPr>
      <a:lvl8pPr marL="1799239" algn="l" rtl="0" fontAlgn="base">
        <a:spcBef>
          <a:spcPct val="0"/>
        </a:spcBef>
        <a:spcAft>
          <a:spcPct val="0"/>
        </a:spcAft>
        <a:defRPr sz="6000">
          <a:solidFill>
            <a:schemeClr val="tx2"/>
          </a:solidFill>
          <a:latin typeface="Cambria" pitchFamily="18" charset="0"/>
        </a:defRPr>
      </a:lvl8pPr>
      <a:lvl9pPr marL="2398989" algn="l" rtl="0" fontAlgn="base">
        <a:spcBef>
          <a:spcPct val="0"/>
        </a:spcBef>
        <a:spcAft>
          <a:spcPct val="0"/>
        </a:spcAft>
        <a:defRPr sz="6000">
          <a:solidFill>
            <a:schemeClr val="tx2"/>
          </a:solidFill>
          <a:latin typeface="Cambria" pitchFamily="18" charset="0"/>
        </a:defRPr>
      </a:lvl9pPr>
    </p:titleStyle>
    <p:bodyStyle>
      <a:lvl1pPr marL="449810" indent="-299875" algn="l" rtl="0" eaLnBrk="0" fontAlgn="base" hangingPunct="0">
        <a:spcBef>
          <a:spcPct val="20000"/>
        </a:spcBef>
        <a:spcAft>
          <a:spcPct val="0"/>
        </a:spcAft>
        <a:buClr>
          <a:schemeClr val="accent1"/>
        </a:buClr>
        <a:buFont typeface="Arial" pitchFamily="34" charset="0"/>
        <a:buChar char="•"/>
        <a:defRPr sz="2900" kern="1200">
          <a:solidFill>
            <a:schemeClr val="tx1"/>
          </a:solidFill>
          <a:latin typeface="+mn-lt"/>
          <a:ea typeface="+mn-ea"/>
          <a:cs typeface="+mn-cs"/>
        </a:defRPr>
      </a:lvl1pPr>
      <a:lvl2pPr marL="839233" indent="-299875" algn="l" rtl="0" eaLnBrk="0" fontAlgn="base" hangingPunct="0">
        <a:spcBef>
          <a:spcPct val="20000"/>
        </a:spcBef>
        <a:spcAft>
          <a:spcPct val="0"/>
        </a:spcAft>
        <a:buClr>
          <a:schemeClr val="accent2"/>
        </a:buClr>
        <a:buFont typeface="Arial" pitchFamily="34" charset="0"/>
        <a:buChar char="•"/>
        <a:defRPr sz="2600" kern="1200">
          <a:solidFill>
            <a:schemeClr val="tx1"/>
          </a:solidFill>
          <a:latin typeface="+mn-lt"/>
          <a:ea typeface="+mn-ea"/>
          <a:cs typeface="+mn-cs"/>
        </a:defRPr>
      </a:lvl2pPr>
      <a:lvl3pPr marL="1318195" indent="-299875" algn="l" rtl="0" eaLnBrk="0" fontAlgn="base" hangingPunct="0">
        <a:spcBef>
          <a:spcPct val="20000"/>
        </a:spcBef>
        <a:spcAft>
          <a:spcPct val="0"/>
        </a:spcAft>
        <a:buClr>
          <a:srgbClr val="D2CB6C"/>
        </a:buClr>
        <a:buFont typeface="Arial" pitchFamily="34" charset="0"/>
        <a:buChar char="•"/>
        <a:defRPr kern="1200">
          <a:solidFill>
            <a:schemeClr val="tx1"/>
          </a:solidFill>
          <a:latin typeface="+mn-lt"/>
          <a:ea typeface="+mn-ea"/>
          <a:cs typeface="+mn-cs"/>
        </a:defRPr>
      </a:lvl3pPr>
      <a:lvl4pPr marL="1678460" indent="-299875" algn="l" rtl="0" eaLnBrk="0" fontAlgn="base" hangingPunct="0">
        <a:spcBef>
          <a:spcPct val="20000"/>
        </a:spcBef>
        <a:spcAft>
          <a:spcPct val="0"/>
        </a:spcAft>
        <a:buClr>
          <a:srgbClr val="95A39D"/>
        </a:buClr>
        <a:buFont typeface="Arial" pitchFamily="34" charset="0"/>
        <a:buChar char="•"/>
        <a:defRPr sz="2100" kern="1200">
          <a:solidFill>
            <a:schemeClr val="tx1"/>
          </a:solidFill>
          <a:latin typeface="+mn-lt"/>
          <a:ea typeface="+mn-ea"/>
          <a:cs typeface="+mn-cs"/>
        </a:defRPr>
      </a:lvl4pPr>
      <a:lvl5pPr marL="2038724" indent="-299875" algn="l" rtl="0" eaLnBrk="0" fontAlgn="base" hangingPunct="0">
        <a:spcBef>
          <a:spcPct val="20000"/>
        </a:spcBef>
        <a:spcAft>
          <a:spcPct val="0"/>
        </a:spcAft>
        <a:buClr>
          <a:srgbClr val="C89F5D"/>
        </a:buClr>
        <a:buFont typeface="Arial" pitchFamily="34" charset="0"/>
        <a:buChar char="•"/>
        <a:defRPr sz="1800" kern="1200">
          <a:solidFill>
            <a:schemeClr val="tx1"/>
          </a:solidFill>
          <a:latin typeface="+mn-lt"/>
          <a:ea typeface="+mn-ea"/>
          <a:cs typeface="+mn-cs"/>
        </a:defRPr>
      </a:lvl5pPr>
      <a:lvl6pPr marL="2279039" indent="-239899" algn="l" defTabSz="1199497"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2518936" indent="-239899" algn="l" defTabSz="1199497"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758837" indent="-239899" algn="l" defTabSz="1199497"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998737" indent="-239899" algn="l" defTabSz="1199497"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p:bodyStyle>
    <p:otherStyle>
      <a:defPPr>
        <a:defRPr lang="en-US"/>
      </a:defPPr>
      <a:lvl1pPr marL="0" algn="l" defTabSz="1199497" rtl="0" eaLnBrk="1" latinLnBrk="0" hangingPunct="1">
        <a:defRPr sz="2400" kern="1200">
          <a:solidFill>
            <a:schemeClr val="tx1"/>
          </a:solidFill>
          <a:latin typeface="+mn-lt"/>
          <a:ea typeface="+mn-ea"/>
          <a:cs typeface="+mn-cs"/>
        </a:defRPr>
      </a:lvl1pPr>
      <a:lvl2pPr marL="599746" algn="l" defTabSz="1199497" rtl="0" eaLnBrk="1" latinLnBrk="0" hangingPunct="1">
        <a:defRPr sz="2400" kern="1200">
          <a:solidFill>
            <a:schemeClr val="tx1"/>
          </a:solidFill>
          <a:latin typeface="+mn-lt"/>
          <a:ea typeface="+mn-ea"/>
          <a:cs typeface="+mn-cs"/>
        </a:defRPr>
      </a:lvl2pPr>
      <a:lvl3pPr marL="1199497" algn="l" defTabSz="1199497" rtl="0" eaLnBrk="1" latinLnBrk="0" hangingPunct="1">
        <a:defRPr sz="2400" kern="1200">
          <a:solidFill>
            <a:schemeClr val="tx1"/>
          </a:solidFill>
          <a:latin typeface="+mn-lt"/>
          <a:ea typeface="+mn-ea"/>
          <a:cs typeface="+mn-cs"/>
        </a:defRPr>
      </a:lvl3pPr>
      <a:lvl4pPr marL="1799239" algn="l" defTabSz="1199497" rtl="0" eaLnBrk="1" latinLnBrk="0" hangingPunct="1">
        <a:defRPr sz="2400" kern="1200">
          <a:solidFill>
            <a:schemeClr val="tx1"/>
          </a:solidFill>
          <a:latin typeface="+mn-lt"/>
          <a:ea typeface="+mn-ea"/>
          <a:cs typeface="+mn-cs"/>
        </a:defRPr>
      </a:lvl4pPr>
      <a:lvl5pPr marL="2398989" algn="l" defTabSz="1199497" rtl="0" eaLnBrk="1" latinLnBrk="0" hangingPunct="1">
        <a:defRPr sz="2400" kern="1200">
          <a:solidFill>
            <a:schemeClr val="tx1"/>
          </a:solidFill>
          <a:latin typeface="+mn-lt"/>
          <a:ea typeface="+mn-ea"/>
          <a:cs typeface="+mn-cs"/>
        </a:defRPr>
      </a:lvl5pPr>
      <a:lvl6pPr marL="2998737" algn="l" defTabSz="1199497" rtl="0" eaLnBrk="1" latinLnBrk="0" hangingPunct="1">
        <a:defRPr sz="2400" kern="1200">
          <a:solidFill>
            <a:schemeClr val="tx1"/>
          </a:solidFill>
          <a:latin typeface="+mn-lt"/>
          <a:ea typeface="+mn-ea"/>
          <a:cs typeface="+mn-cs"/>
        </a:defRPr>
      </a:lvl6pPr>
      <a:lvl7pPr marL="3598485" algn="l" defTabSz="1199497" rtl="0" eaLnBrk="1" latinLnBrk="0" hangingPunct="1">
        <a:defRPr sz="2400" kern="1200">
          <a:solidFill>
            <a:schemeClr val="tx1"/>
          </a:solidFill>
          <a:latin typeface="+mn-lt"/>
          <a:ea typeface="+mn-ea"/>
          <a:cs typeface="+mn-cs"/>
        </a:defRPr>
      </a:lvl7pPr>
      <a:lvl8pPr marL="4198231" algn="l" defTabSz="1199497" rtl="0" eaLnBrk="1" latinLnBrk="0" hangingPunct="1">
        <a:defRPr sz="2400" kern="1200">
          <a:solidFill>
            <a:schemeClr val="tx1"/>
          </a:solidFill>
          <a:latin typeface="+mn-lt"/>
          <a:ea typeface="+mn-ea"/>
          <a:cs typeface="+mn-cs"/>
        </a:defRPr>
      </a:lvl8pPr>
      <a:lvl9pPr marL="4797983" algn="l" defTabSz="119949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2227" y="302865"/>
            <a:ext cx="11203782" cy="1260475"/>
          </a:xfrm>
          <a:prstGeom prst="rect">
            <a:avLst/>
          </a:prstGeom>
        </p:spPr>
        <p:txBody>
          <a:bodyPr vert="horz" lIns="120033" tIns="60017" rIns="120033" bIns="60017"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672227" y="1764665"/>
            <a:ext cx="11203782" cy="5293995"/>
          </a:xfrm>
          <a:prstGeom prst="rect">
            <a:avLst/>
          </a:prstGeom>
        </p:spPr>
        <p:txBody>
          <a:bodyPr vert="horz" lIns="120033" tIns="60017" rIns="120033" bIns="60017"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12436198" y="0"/>
            <a:ext cx="1008340" cy="75628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0033" tIns="60017" rIns="120033" bIns="60017" rtlCol="0" anchor="ctr"/>
          <a:lstStyle/>
          <a:p>
            <a:pPr algn="ctr"/>
            <a:endParaRPr lang="en-US"/>
          </a:p>
        </p:txBody>
      </p:sp>
      <p:sp>
        <p:nvSpPr>
          <p:cNvPr id="8" name="Rectangle 7"/>
          <p:cNvSpPr/>
          <p:nvPr/>
        </p:nvSpPr>
        <p:spPr>
          <a:xfrm>
            <a:off x="12436198" y="6050280"/>
            <a:ext cx="1008340" cy="756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0033" tIns="60017" rIns="120033" bIns="60017" rtlCol="0" anchor="ctr"/>
          <a:lstStyle/>
          <a:p>
            <a:pPr algn="ctr"/>
            <a:endParaRPr lang="en-US"/>
          </a:p>
        </p:txBody>
      </p:sp>
      <p:sp>
        <p:nvSpPr>
          <p:cNvPr id="6" name="Slide Number Placeholder 5"/>
          <p:cNvSpPr>
            <a:spLocks noGrp="1"/>
          </p:cNvSpPr>
          <p:nvPr>
            <p:ph type="sldNum" sz="quarter" idx="4"/>
          </p:nvPr>
        </p:nvSpPr>
        <p:spPr>
          <a:xfrm>
            <a:off x="12544395" y="6229547"/>
            <a:ext cx="806672" cy="436965"/>
          </a:xfrm>
          <a:prstGeom prst="bracketPair">
            <a:avLst>
              <a:gd name="adj" fmla="val 17949"/>
            </a:avLst>
          </a:prstGeom>
          <a:ln w="19050">
            <a:solidFill>
              <a:srgbClr val="FFFFFF"/>
            </a:solidFill>
          </a:ln>
        </p:spPr>
        <p:txBody>
          <a:bodyPr vert="horz" lIns="0" tIns="0" rIns="0" bIns="0" rtlCol="0" anchor="ctr"/>
          <a:lstStyle>
            <a:lvl1pPr algn="ctr">
              <a:defRPr sz="2400">
                <a:solidFill>
                  <a:srgbClr val="FFFFFF"/>
                </a:solidFill>
              </a:defRPr>
            </a:lvl1pPr>
          </a:lstStyle>
          <a:p>
            <a:fld id="{B6F15528-21DE-4FAA-801E-634DDDAF4B2B}" type="slidenum">
              <a:rPr lang="fr-FR" smtClean="0"/>
              <a:t>‹N°›</a:t>
            </a:fld>
            <a:endParaRPr lang="fr-FR"/>
          </a:p>
        </p:txBody>
      </p:sp>
      <p:sp>
        <p:nvSpPr>
          <p:cNvPr id="5" name="Footer Placeholder 4"/>
          <p:cNvSpPr>
            <a:spLocks noGrp="1"/>
          </p:cNvSpPr>
          <p:nvPr>
            <p:ph type="ftr" sz="quarter" idx="3"/>
          </p:nvPr>
        </p:nvSpPr>
        <p:spPr>
          <a:xfrm rot="16200000">
            <a:off x="11590159" y="4397668"/>
            <a:ext cx="2610585" cy="537782"/>
          </a:xfrm>
          <a:prstGeom prst="rect">
            <a:avLst/>
          </a:prstGeom>
        </p:spPr>
        <p:txBody>
          <a:bodyPr vert="horz" lIns="120033" tIns="60017" rIns="120033" bIns="60017" rtlCol="0" anchor="ctr"/>
          <a:lstStyle>
            <a:lvl1pPr algn="r">
              <a:defRPr sz="1600">
                <a:solidFill>
                  <a:schemeClr val="bg2"/>
                </a:solidFill>
              </a:defRPr>
            </a:lvl1pPr>
          </a:lstStyle>
          <a:p>
            <a:endParaRPr lang="en-US" dirty="0"/>
          </a:p>
        </p:txBody>
      </p:sp>
      <p:sp>
        <p:nvSpPr>
          <p:cNvPr id="4" name="Date Placeholder 3"/>
          <p:cNvSpPr>
            <a:spLocks noGrp="1"/>
          </p:cNvSpPr>
          <p:nvPr>
            <p:ph type="dt" sz="half" idx="2"/>
          </p:nvPr>
        </p:nvSpPr>
        <p:spPr>
          <a:xfrm rot="16200000">
            <a:off x="11550945" y="1747869"/>
            <a:ext cx="2689012" cy="537782"/>
          </a:xfrm>
          <a:prstGeom prst="rect">
            <a:avLst/>
          </a:prstGeom>
        </p:spPr>
        <p:txBody>
          <a:bodyPr vert="horz" lIns="120033" tIns="60017" rIns="120033" bIns="60017" rtlCol="0" anchor="ctr"/>
          <a:lstStyle>
            <a:lvl1pPr algn="l">
              <a:defRPr sz="1600">
                <a:solidFill>
                  <a:schemeClr val="bg2"/>
                </a:solidFill>
              </a:defRPr>
            </a:lvl1pPr>
          </a:lstStyle>
          <a:p>
            <a:fld id="{327B613C-1AD7-49D3-885D-F654C5CDBAA6}" type="datetime1">
              <a:rPr lang="en-US" smtClean="0"/>
              <a:pPr/>
              <a:t>2/5/2025</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61" r:id="rId12"/>
    <p:sldLayoutId id="2147483663" r:id="rId13"/>
    <p:sldLayoutId id="2147483721" r:id="rId14"/>
  </p:sldLayoutIdLst>
  <p:hf hdr="0" ftr="0" dt="0"/>
  <p:txStyles>
    <p:titleStyle>
      <a:lvl1pPr algn="l" defTabSz="1200333" rtl="0" eaLnBrk="1" latinLnBrk="0" hangingPunct="1">
        <a:spcBef>
          <a:spcPct val="0"/>
        </a:spcBef>
        <a:buNone/>
        <a:defRPr sz="6000" kern="1200" cap="none" spc="-131" baseline="0">
          <a:ln>
            <a:noFill/>
          </a:ln>
          <a:solidFill>
            <a:schemeClr val="tx2"/>
          </a:solidFill>
          <a:effectLst/>
          <a:latin typeface="+mj-lt"/>
          <a:ea typeface="+mj-ea"/>
          <a:cs typeface="+mj-cs"/>
        </a:defRPr>
      </a:lvl1pPr>
    </p:titleStyle>
    <p:bodyStyle>
      <a:lvl1pPr marL="450125" indent="-300083" algn="l" defTabSz="1200333" rtl="0" eaLnBrk="1" latinLnBrk="0" hangingPunct="1">
        <a:spcBef>
          <a:spcPct val="20000"/>
        </a:spcBef>
        <a:buClr>
          <a:schemeClr val="accent1"/>
        </a:buClr>
        <a:buFont typeface="Arial" pitchFamily="34" charset="0"/>
        <a:buChar char="•"/>
        <a:defRPr sz="2900" kern="1200">
          <a:solidFill>
            <a:schemeClr val="tx1"/>
          </a:solidFill>
          <a:latin typeface="+mn-lt"/>
          <a:ea typeface="+mn-ea"/>
          <a:cs typeface="+mn-cs"/>
        </a:defRPr>
      </a:lvl1pPr>
      <a:lvl2pPr marL="840233" indent="-300083" algn="l" defTabSz="1200333" rtl="0" eaLnBrk="1" latinLnBrk="0" hangingPunct="1">
        <a:spcBef>
          <a:spcPct val="20000"/>
        </a:spcBef>
        <a:buClr>
          <a:schemeClr val="accent2"/>
        </a:buClr>
        <a:buFont typeface="Arial" pitchFamily="34" charset="0"/>
        <a:buChar char="•"/>
        <a:defRPr sz="2600" kern="1200">
          <a:solidFill>
            <a:schemeClr val="tx1"/>
          </a:solidFill>
          <a:latin typeface="+mn-lt"/>
          <a:ea typeface="+mn-ea"/>
          <a:cs typeface="+mn-cs"/>
        </a:defRPr>
      </a:lvl2pPr>
      <a:lvl3pPr marL="1320366" indent="-300083" algn="l" defTabSz="1200333" rtl="0" eaLnBrk="1" latinLnBrk="0" hangingPunct="1">
        <a:spcBef>
          <a:spcPct val="20000"/>
        </a:spcBef>
        <a:buClr>
          <a:schemeClr val="accent3"/>
        </a:buClr>
        <a:buFont typeface="Arial" pitchFamily="34" charset="0"/>
        <a:buChar char="•"/>
        <a:defRPr sz="2400" kern="1200">
          <a:solidFill>
            <a:schemeClr val="tx1"/>
          </a:solidFill>
          <a:latin typeface="+mn-lt"/>
          <a:ea typeface="+mn-ea"/>
          <a:cs typeface="+mn-cs"/>
        </a:defRPr>
      </a:lvl3pPr>
      <a:lvl4pPr marL="1680466" indent="-300083" algn="l" defTabSz="1200333" rtl="0" eaLnBrk="1" latinLnBrk="0" hangingPunct="1">
        <a:spcBef>
          <a:spcPct val="20000"/>
        </a:spcBef>
        <a:buClr>
          <a:schemeClr val="accent4"/>
        </a:buClr>
        <a:buFont typeface="Arial" pitchFamily="34" charset="0"/>
        <a:buChar char="•"/>
        <a:defRPr sz="2100" kern="1200">
          <a:solidFill>
            <a:schemeClr val="tx1"/>
          </a:solidFill>
          <a:latin typeface="+mn-lt"/>
          <a:ea typeface="+mn-ea"/>
          <a:cs typeface="+mn-cs"/>
        </a:defRPr>
      </a:lvl4pPr>
      <a:lvl5pPr marL="2040566" indent="-300083" algn="l" defTabSz="1200333" rtl="0" eaLnBrk="1" latinLnBrk="0" hangingPunct="1">
        <a:spcBef>
          <a:spcPct val="20000"/>
        </a:spcBef>
        <a:buClr>
          <a:schemeClr val="accent5"/>
        </a:buClr>
        <a:buFont typeface="Arial" pitchFamily="34" charset="0"/>
        <a:buChar char="•"/>
        <a:defRPr sz="1800" kern="1200" baseline="0">
          <a:solidFill>
            <a:schemeClr val="tx1"/>
          </a:solidFill>
          <a:latin typeface="+mn-lt"/>
          <a:ea typeface="+mn-ea"/>
          <a:cs typeface="+mn-cs"/>
        </a:defRPr>
      </a:lvl5pPr>
      <a:lvl6pPr marL="2280632" indent="-240067" algn="l" defTabSz="1200333"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2520699" indent="-240067" algn="l" defTabSz="1200333"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760766" indent="-240067" algn="l" defTabSz="1200333"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3000832" indent="-240067" algn="l" defTabSz="1200333"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p:bodyStyle>
    <p:otherStyle>
      <a:defPPr>
        <a:defRPr lang="en-US"/>
      </a:defPPr>
      <a:lvl1pPr marL="0" algn="l" defTabSz="1200333" rtl="0" eaLnBrk="1" latinLnBrk="0" hangingPunct="1">
        <a:defRPr sz="2400" kern="1200">
          <a:solidFill>
            <a:schemeClr val="tx1"/>
          </a:solidFill>
          <a:latin typeface="+mn-lt"/>
          <a:ea typeface="+mn-ea"/>
          <a:cs typeface="+mn-cs"/>
        </a:defRPr>
      </a:lvl1pPr>
      <a:lvl2pPr marL="600166" algn="l" defTabSz="1200333" rtl="0" eaLnBrk="1" latinLnBrk="0" hangingPunct="1">
        <a:defRPr sz="2400" kern="1200">
          <a:solidFill>
            <a:schemeClr val="tx1"/>
          </a:solidFill>
          <a:latin typeface="+mn-lt"/>
          <a:ea typeface="+mn-ea"/>
          <a:cs typeface="+mn-cs"/>
        </a:defRPr>
      </a:lvl2pPr>
      <a:lvl3pPr marL="1200333" algn="l" defTabSz="1200333" rtl="0" eaLnBrk="1" latinLnBrk="0" hangingPunct="1">
        <a:defRPr sz="2400" kern="1200">
          <a:solidFill>
            <a:schemeClr val="tx1"/>
          </a:solidFill>
          <a:latin typeface="+mn-lt"/>
          <a:ea typeface="+mn-ea"/>
          <a:cs typeface="+mn-cs"/>
        </a:defRPr>
      </a:lvl3pPr>
      <a:lvl4pPr marL="1800499" algn="l" defTabSz="1200333" rtl="0" eaLnBrk="1" latinLnBrk="0" hangingPunct="1">
        <a:defRPr sz="2400" kern="1200">
          <a:solidFill>
            <a:schemeClr val="tx1"/>
          </a:solidFill>
          <a:latin typeface="+mn-lt"/>
          <a:ea typeface="+mn-ea"/>
          <a:cs typeface="+mn-cs"/>
        </a:defRPr>
      </a:lvl4pPr>
      <a:lvl5pPr marL="2400666" algn="l" defTabSz="1200333" rtl="0" eaLnBrk="1" latinLnBrk="0" hangingPunct="1">
        <a:defRPr sz="2400" kern="1200">
          <a:solidFill>
            <a:schemeClr val="tx1"/>
          </a:solidFill>
          <a:latin typeface="+mn-lt"/>
          <a:ea typeface="+mn-ea"/>
          <a:cs typeface="+mn-cs"/>
        </a:defRPr>
      </a:lvl5pPr>
      <a:lvl6pPr marL="3000832" algn="l" defTabSz="1200333" rtl="0" eaLnBrk="1" latinLnBrk="0" hangingPunct="1">
        <a:defRPr sz="2400" kern="1200">
          <a:solidFill>
            <a:schemeClr val="tx1"/>
          </a:solidFill>
          <a:latin typeface="+mn-lt"/>
          <a:ea typeface="+mn-ea"/>
          <a:cs typeface="+mn-cs"/>
        </a:defRPr>
      </a:lvl6pPr>
      <a:lvl7pPr marL="3600999" algn="l" defTabSz="1200333" rtl="0" eaLnBrk="1" latinLnBrk="0" hangingPunct="1">
        <a:defRPr sz="2400" kern="1200">
          <a:solidFill>
            <a:schemeClr val="tx1"/>
          </a:solidFill>
          <a:latin typeface="+mn-lt"/>
          <a:ea typeface="+mn-ea"/>
          <a:cs typeface="+mn-cs"/>
        </a:defRPr>
      </a:lvl7pPr>
      <a:lvl8pPr marL="4201165" algn="l" defTabSz="1200333" rtl="0" eaLnBrk="1" latinLnBrk="0" hangingPunct="1">
        <a:defRPr sz="2400" kern="1200">
          <a:solidFill>
            <a:schemeClr val="tx1"/>
          </a:solidFill>
          <a:latin typeface="+mn-lt"/>
          <a:ea typeface="+mn-ea"/>
          <a:cs typeface="+mn-cs"/>
        </a:defRPr>
      </a:lvl8pPr>
      <a:lvl9pPr marL="4801332" algn="l" defTabSz="1200333"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re de diapositive"/>
          <p:cNvSpPr txBox="1">
            <a:spLocks noGrp="1"/>
          </p:cNvSpPr>
          <p:nvPr>
            <p:ph type="title" hasCustomPrompt="1"/>
          </p:nvPr>
        </p:nvSpPr>
        <p:spPr>
          <a:xfrm>
            <a:off x="665225" y="595225"/>
            <a:ext cx="12114089" cy="790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Titre de diapositive</a:t>
            </a:r>
          </a:p>
        </p:txBody>
      </p:sp>
      <p:sp>
        <p:nvSpPr>
          <p:cNvPr id="3" name="Texte niveau 1…"/>
          <p:cNvSpPr txBox="1">
            <a:spLocks noGrp="1"/>
          </p:cNvSpPr>
          <p:nvPr>
            <p:ph type="body" idx="1" hasCustomPrompt="1"/>
          </p:nvPr>
        </p:nvSpPr>
        <p:spPr>
          <a:xfrm>
            <a:off x="665225" y="2342578"/>
            <a:ext cx="12114089" cy="45522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Texte de puce de diapositive</a:t>
            </a:r>
          </a:p>
          <a:p>
            <a:pPr lvl="1"/>
            <a:endParaRPr/>
          </a:p>
          <a:p>
            <a:pPr lvl="2"/>
            <a:endParaRPr/>
          </a:p>
          <a:p>
            <a:pPr lvl="3"/>
            <a:endParaRPr/>
          </a:p>
          <a:p>
            <a:pPr lvl="4"/>
            <a:endParaRPr/>
          </a:p>
        </p:txBody>
      </p:sp>
      <p:sp>
        <p:nvSpPr>
          <p:cNvPr id="4" name="Numéro de diapositive"/>
          <p:cNvSpPr txBox="1">
            <a:spLocks noGrp="1"/>
          </p:cNvSpPr>
          <p:nvPr>
            <p:ph type="sldNum" sz="quarter" idx="2"/>
          </p:nvPr>
        </p:nvSpPr>
        <p:spPr>
          <a:xfrm>
            <a:off x="6617233" y="7163877"/>
            <a:ext cx="328616" cy="255391"/>
          </a:xfrm>
          <a:prstGeom prst="rect">
            <a:avLst/>
          </a:prstGeom>
          <a:ln w="12700">
            <a:miter lim="400000"/>
          </a:ln>
        </p:spPr>
        <p:txBody>
          <a:bodyPr wrap="none" lIns="50800" tIns="50800" rIns="50800" bIns="50800" anchor="b">
            <a:spAutoFit/>
          </a:bodyPr>
          <a:lstStyle>
            <a:lvl1pPr defTabSz="322128">
              <a:defRPr sz="993">
                <a:solidFill>
                  <a:srgbClr val="000000"/>
                </a:solidFill>
              </a:defRPr>
            </a:lvl1pPr>
          </a:lstStyle>
          <a:p>
            <a:fld id="{86CB4B4D-7CA3-9044-876B-883B54F8677D}" type="slidenum">
              <a:t>‹N°›</a:t>
            </a:fld>
            <a:endParaRPr/>
          </a:p>
        </p:txBody>
      </p:sp>
    </p:spTree>
    <p:extLst>
      <p:ext uri="{BB962C8B-B14F-4D97-AF65-F5344CB8AC3E}">
        <p14:creationId xmlns:p14="http://schemas.microsoft.com/office/powerpoint/2010/main" val="5494286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Lst>
  <p:transition spd="med"/>
  <p:txStyles>
    <p:titleStyle>
      <a:lvl1pPr marL="0" marR="0" indent="0" algn="l" defTabSz="1344500" rtl="0" latinLnBrk="0">
        <a:lnSpc>
          <a:spcPct val="80000"/>
        </a:lnSpc>
        <a:spcBef>
          <a:spcPts val="0"/>
        </a:spcBef>
        <a:spcAft>
          <a:spcPts val="0"/>
        </a:spcAft>
        <a:buClrTx/>
        <a:buSzTx/>
        <a:buFontTx/>
        <a:buNone/>
        <a:tabLst/>
        <a:defRPr sz="4687" b="1" i="0" u="none" strike="noStrike" cap="none" spc="-94" baseline="0">
          <a:solidFill>
            <a:srgbClr val="000000"/>
          </a:solidFill>
          <a:uFillTx/>
          <a:latin typeface="+mn-lt"/>
          <a:ea typeface="+mn-ea"/>
          <a:cs typeface="+mn-cs"/>
          <a:sym typeface="Helvetica Neue"/>
        </a:defRPr>
      </a:lvl1pPr>
      <a:lvl2pPr marL="0" marR="0" indent="252100" algn="l" defTabSz="1344500" rtl="0" latinLnBrk="0">
        <a:lnSpc>
          <a:spcPct val="80000"/>
        </a:lnSpc>
        <a:spcBef>
          <a:spcPts val="0"/>
        </a:spcBef>
        <a:spcAft>
          <a:spcPts val="0"/>
        </a:spcAft>
        <a:buClrTx/>
        <a:buSzTx/>
        <a:buFontTx/>
        <a:buNone/>
        <a:tabLst/>
        <a:defRPr sz="4687" b="1" i="0" u="none" strike="noStrike" cap="none" spc="-94" baseline="0">
          <a:solidFill>
            <a:srgbClr val="000000"/>
          </a:solidFill>
          <a:uFillTx/>
          <a:latin typeface="+mn-lt"/>
          <a:ea typeface="+mn-ea"/>
          <a:cs typeface="+mn-cs"/>
          <a:sym typeface="Helvetica Neue"/>
        </a:defRPr>
      </a:lvl2pPr>
      <a:lvl3pPr marL="0" marR="0" indent="504200" algn="l" defTabSz="1344500" rtl="0" latinLnBrk="0">
        <a:lnSpc>
          <a:spcPct val="80000"/>
        </a:lnSpc>
        <a:spcBef>
          <a:spcPts val="0"/>
        </a:spcBef>
        <a:spcAft>
          <a:spcPts val="0"/>
        </a:spcAft>
        <a:buClrTx/>
        <a:buSzTx/>
        <a:buFontTx/>
        <a:buNone/>
        <a:tabLst/>
        <a:defRPr sz="4687" b="1" i="0" u="none" strike="noStrike" cap="none" spc="-94" baseline="0">
          <a:solidFill>
            <a:srgbClr val="000000"/>
          </a:solidFill>
          <a:uFillTx/>
          <a:latin typeface="+mn-lt"/>
          <a:ea typeface="+mn-ea"/>
          <a:cs typeface="+mn-cs"/>
          <a:sym typeface="Helvetica Neue"/>
        </a:defRPr>
      </a:lvl3pPr>
      <a:lvl4pPr marL="0" marR="0" indent="756300" algn="l" defTabSz="1344500" rtl="0" latinLnBrk="0">
        <a:lnSpc>
          <a:spcPct val="80000"/>
        </a:lnSpc>
        <a:spcBef>
          <a:spcPts val="0"/>
        </a:spcBef>
        <a:spcAft>
          <a:spcPts val="0"/>
        </a:spcAft>
        <a:buClrTx/>
        <a:buSzTx/>
        <a:buFontTx/>
        <a:buNone/>
        <a:tabLst/>
        <a:defRPr sz="4687" b="1" i="0" u="none" strike="noStrike" cap="none" spc="-94" baseline="0">
          <a:solidFill>
            <a:srgbClr val="000000"/>
          </a:solidFill>
          <a:uFillTx/>
          <a:latin typeface="+mn-lt"/>
          <a:ea typeface="+mn-ea"/>
          <a:cs typeface="+mn-cs"/>
          <a:sym typeface="Helvetica Neue"/>
        </a:defRPr>
      </a:lvl4pPr>
      <a:lvl5pPr marL="0" marR="0" indent="1008400" algn="l" defTabSz="1344500" rtl="0" latinLnBrk="0">
        <a:lnSpc>
          <a:spcPct val="80000"/>
        </a:lnSpc>
        <a:spcBef>
          <a:spcPts val="0"/>
        </a:spcBef>
        <a:spcAft>
          <a:spcPts val="0"/>
        </a:spcAft>
        <a:buClrTx/>
        <a:buSzTx/>
        <a:buFontTx/>
        <a:buNone/>
        <a:tabLst/>
        <a:defRPr sz="4687" b="1" i="0" u="none" strike="noStrike" cap="none" spc="-94" baseline="0">
          <a:solidFill>
            <a:srgbClr val="000000"/>
          </a:solidFill>
          <a:uFillTx/>
          <a:latin typeface="+mn-lt"/>
          <a:ea typeface="+mn-ea"/>
          <a:cs typeface="+mn-cs"/>
          <a:sym typeface="Helvetica Neue"/>
        </a:defRPr>
      </a:lvl5pPr>
      <a:lvl6pPr marL="0" marR="0" indent="1260500" algn="l" defTabSz="1344500" rtl="0" latinLnBrk="0">
        <a:lnSpc>
          <a:spcPct val="80000"/>
        </a:lnSpc>
        <a:spcBef>
          <a:spcPts val="0"/>
        </a:spcBef>
        <a:spcAft>
          <a:spcPts val="0"/>
        </a:spcAft>
        <a:buClrTx/>
        <a:buSzTx/>
        <a:buFontTx/>
        <a:buNone/>
        <a:tabLst/>
        <a:defRPr sz="4687" b="1" i="0" u="none" strike="noStrike" cap="none" spc="-94" baseline="0">
          <a:solidFill>
            <a:srgbClr val="000000"/>
          </a:solidFill>
          <a:uFillTx/>
          <a:latin typeface="+mn-lt"/>
          <a:ea typeface="+mn-ea"/>
          <a:cs typeface="+mn-cs"/>
          <a:sym typeface="Helvetica Neue"/>
        </a:defRPr>
      </a:lvl6pPr>
      <a:lvl7pPr marL="0" marR="0" indent="1512600" algn="l" defTabSz="1344500" rtl="0" latinLnBrk="0">
        <a:lnSpc>
          <a:spcPct val="80000"/>
        </a:lnSpc>
        <a:spcBef>
          <a:spcPts val="0"/>
        </a:spcBef>
        <a:spcAft>
          <a:spcPts val="0"/>
        </a:spcAft>
        <a:buClrTx/>
        <a:buSzTx/>
        <a:buFontTx/>
        <a:buNone/>
        <a:tabLst/>
        <a:defRPr sz="4687" b="1" i="0" u="none" strike="noStrike" cap="none" spc="-94" baseline="0">
          <a:solidFill>
            <a:srgbClr val="000000"/>
          </a:solidFill>
          <a:uFillTx/>
          <a:latin typeface="+mn-lt"/>
          <a:ea typeface="+mn-ea"/>
          <a:cs typeface="+mn-cs"/>
          <a:sym typeface="Helvetica Neue"/>
        </a:defRPr>
      </a:lvl7pPr>
      <a:lvl8pPr marL="0" marR="0" indent="1764701" algn="l" defTabSz="1344500" rtl="0" latinLnBrk="0">
        <a:lnSpc>
          <a:spcPct val="80000"/>
        </a:lnSpc>
        <a:spcBef>
          <a:spcPts val="0"/>
        </a:spcBef>
        <a:spcAft>
          <a:spcPts val="0"/>
        </a:spcAft>
        <a:buClrTx/>
        <a:buSzTx/>
        <a:buFontTx/>
        <a:buNone/>
        <a:tabLst/>
        <a:defRPr sz="4687" b="1" i="0" u="none" strike="noStrike" cap="none" spc="-94" baseline="0">
          <a:solidFill>
            <a:srgbClr val="000000"/>
          </a:solidFill>
          <a:uFillTx/>
          <a:latin typeface="+mn-lt"/>
          <a:ea typeface="+mn-ea"/>
          <a:cs typeface="+mn-cs"/>
          <a:sym typeface="Helvetica Neue"/>
        </a:defRPr>
      </a:lvl8pPr>
      <a:lvl9pPr marL="0" marR="0" indent="2016801" algn="l" defTabSz="1344500" rtl="0" latinLnBrk="0">
        <a:lnSpc>
          <a:spcPct val="80000"/>
        </a:lnSpc>
        <a:spcBef>
          <a:spcPts val="0"/>
        </a:spcBef>
        <a:spcAft>
          <a:spcPts val="0"/>
        </a:spcAft>
        <a:buClrTx/>
        <a:buSzTx/>
        <a:buFontTx/>
        <a:buNone/>
        <a:tabLst/>
        <a:defRPr sz="4687" b="1" i="0" u="none" strike="noStrike" cap="none" spc="-94" baseline="0">
          <a:solidFill>
            <a:srgbClr val="000000"/>
          </a:solidFill>
          <a:uFillTx/>
          <a:latin typeface="+mn-lt"/>
          <a:ea typeface="+mn-ea"/>
          <a:cs typeface="+mn-cs"/>
          <a:sym typeface="Helvetica Neue"/>
        </a:defRPr>
      </a:lvl9pPr>
    </p:titleStyle>
    <p:bodyStyle>
      <a:lvl1pPr marL="336133" marR="0" indent="-336133" algn="l" defTabSz="1344500" rtl="0" latinLnBrk="0">
        <a:lnSpc>
          <a:spcPct val="90000"/>
        </a:lnSpc>
        <a:spcBef>
          <a:spcPts val="2481"/>
        </a:spcBef>
        <a:spcAft>
          <a:spcPts val="0"/>
        </a:spcAft>
        <a:buClrTx/>
        <a:buSzPct val="123000"/>
        <a:buFontTx/>
        <a:buChar char="•"/>
        <a:tabLst/>
        <a:defRPr sz="2647" b="0" i="0" u="none" strike="noStrike" cap="none" spc="0" baseline="0">
          <a:solidFill>
            <a:srgbClr val="000000"/>
          </a:solidFill>
          <a:uFillTx/>
          <a:latin typeface="+mn-lt"/>
          <a:ea typeface="+mn-ea"/>
          <a:cs typeface="+mn-cs"/>
          <a:sym typeface="Helvetica Neue"/>
        </a:defRPr>
      </a:lvl1pPr>
      <a:lvl2pPr marL="672267" marR="0" indent="-336133" algn="l" defTabSz="1344500" rtl="0" latinLnBrk="0">
        <a:lnSpc>
          <a:spcPct val="90000"/>
        </a:lnSpc>
        <a:spcBef>
          <a:spcPts val="2481"/>
        </a:spcBef>
        <a:spcAft>
          <a:spcPts val="0"/>
        </a:spcAft>
        <a:buClrTx/>
        <a:buSzPct val="123000"/>
        <a:buFontTx/>
        <a:buChar char="•"/>
        <a:tabLst/>
        <a:defRPr sz="2647" b="0" i="0" u="none" strike="noStrike" cap="none" spc="0" baseline="0">
          <a:solidFill>
            <a:srgbClr val="000000"/>
          </a:solidFill>
          <a:uFillTx/>
          <a:latin typeface="+mn-lt"/>
          <a:ea typeface="+mn-ea"/>
          <a:cs typeface="+mn-cs"/>
          <a:sym typeface="Helvetica Neue"/>
        </a:defRPr>
      </a:lvl2pPr>
      <a:lvl3pPr marL="1008400" marR="0" indent="-336133" algn="l" defTabSz="1344500" rtl="0" latinLnBrk="0">
        <a:lnSpc>
          <a:spcPct val="90000"/>
        </a:lnSpc>
        <a:spcBef>
          <a:spcPts val="2481"/>
        </a:spcBef>
        <a:spcAft>
          <a:spcPts val="0"/>
        </a:spcAft>
        <a:buClrTx/>
        <a:buSzPct val="123000"/>
        <a:buFontTx/>
        <a:buChar char="•"/>
        <a:tabLst/>
        <a:defRPr sz="2647" b="0" i="0" u="none" strike="noStrike" cap="none" spc="0" baseline="0">
          <a:solidFill>
            <a:srgbClr val="000000"/>
          </a:solidFill>
          <a:uFillTx/>
          <a:latin typeface="+mn-lt"/>
          <a:ea typeface="+mn-ea"/>
          <a:cs typeface="+mn-cs"/>
          <a:sym typeface="Helvetica Neue"/>
        </a:defRPr>
      </a:lvl3pPr>
      <a:lvl4pPr marL="1344534" marR="0" indent="-336133" algn="l" defTabSz="1344500" rtl="0" latinLnBrk="0">
        <a:lnSpc>
          <a:spcPct val="90000"/>
        </a:lnSpc>
        <a:spcBef>
          <a:spcPts val="2481"/>
        </a:spcBef>
        <a:spcAft>
          <a:spcPts val="0"/>
        </a:spcAft>
        <a:buClrTx/>
        <a:buSzPct val="123000"/>
        <a:buFontTx/>
        <a:buChar char="•"/>
        <a:tabLst/>
        <a:defRPr sz="2647" b="0" i="0" u="none" strike="noStrike" cap="none" spc="0" baseline="0">
          <a:solidFill>
            <a:srgbClr val="000000"/>
          </a:solidFill>
          <a:uFillTx/>
          <a:latin typeface="+mn-lt"/>
          <a:ea typeface="+mn-ea"/>
          <a:cs typeface="+mn-cs"/>
          <a:sym typeface="Helvetica Neue"/>
        </a:defRPr>
      </a:lvl4pPr>
      <a:lvl5pPr marL="1680667" marR="0" indent="-336133" algn="l" defTabSz="1344500" rtl="0" latinLnBrk="0">
        <a:lnSpc>
          <a:spcPct val="90000"/>
        </a:lnSpc>
        <a:spcBef>
          <a:spcPts val="2481"/>
        </a:spcBef>
        <a:spcAft>
          <a:spcPts val="0"/>
        </a:spcAft>
        <a:buClrTx/>
        <a:buSzPct val="123000"/>
        <a:buFontTx/>
        <a:buChar char="•"/>
        <a:tabLst/>
        <a:defRPr sz="2647" b="0" i="0" u="none" strike="noStrike" cap="none" spc="0" baseline="0">
          <a:solidFill>
            <a:srgbClr val="000000"/>
          </a:solidFill>
          <a:uFillTx/>
          <a:latin typeface="+mn-lt"/>
          <a:ea typeface="+mn-ea"/>
          <a:cs typeface="+mn-cs"/>
          <a:sym typeface="Helvetica Neue"/>
        </a:defRPr>
      </a:lvl5pPr>
      <a:lvl6pPr marL="2016801" marR="0" indent="-336133" algn="l" defTabSz="1344500" rtl="0" latinLnBrk="0">
        <a:lnSpc>
          <a:spcPct val="90000"/>
        </a:lnSpc>
        <a:spcBef>
          <a:spcPts val="2481"/>
        </a:spcBef>
        <a:spcAft>
          <a:spcPts val="0"/>
        </a:spcAft>
        <a:buClrTx/>
        <a:buSzPct val="123000"/>
        <a:buFontTx/>
        <a:buChar char="•"/>
        <a:tabLst/>
        <a:defRPr sz="2647" b="0" i="0" u="none" strike="noStrike" cap="none" spc="0" baseline="0">
          <a:solidFill>
            <a:srgbClr val="000000"/>
          </a:solidFill>
          <a:uFillTx/>
          <a:latin typeface="+mn-lt"/>
          <a:ea typeface="+mn-ea"/>
          <a:cs typeface="+mn-cs"/>
          <a:sym typeface="Helvetica Neue"/>
        </a:defRPr>
      </a:lvl6pPr>
      <a:lvl7pPr marL="2352934" marR="0" indent="-336133" algn="l" defTabSz="1344500" rtl="0" latinLnBrk="0">
        <a:lnSpc>
          <a:spcPct val="90000"/>
        </a:lnSpc>
        <a:spcBef>
          <a:spcPts val="2481"/>
        </a:spcBef>
        <a:spcAft>
          <a:spcPts val="0"/>
        </a:spcAft>
        <a:buClrTx/>
        <a:buSzPct val="123000"/>
        <a:buFontTx/>
        <a:buChar char="•"/>
        <a:tabLst/>
        <a:defRPr sz="2647" b="0" i="0" u="none" strike="noStrike" cap="none" spc="0" baseline="0">
          <a:solidFill>
            <a:srgbClr val="000000"/>
          </a:solidFill>
          <a:uFillTx/>
          <a:latin typeface="+mn-lt"/>
          <a:ea typeface="+mn-ea"/>
          <a:cs typeface="+mn-cs"/>
          <a:sym typeface="Helvetica Neue"/>
        </a:defRPr>
      </a:lvl7pPr>
      <a:lvl8pPr marL="2689068" marR="0" indent="-336133" algn="l" defTabSz="1344500" rtl="0" latinLnBrk="0">
        <a:lnSpc>
          <a:spcPct val="90000"/>
        </a:lnSpc>
        <a:spcBef>
          <a:spcPts val="2481"/>
        </a:spcBef>
        <a:spcAft>
          <a:spcPts val="0"/>
        </a:spcAft>
        <a:buClrTx/>
        <a:buSzPct val="123000"/>
        <a:buFontTx/>
        <a:buChar char="•"/>
        <a:tabLst/>
        <a:defRPr sz="2647" b="0" i="0" u="none" strike="noStrike" cap="none" spc="0" baseline="0">
          <a:solidFill>
            <a:srgbClr val="000000"/>
          </a:solidFill>
          <a:uFillTx/>
          <a:latin typeface="+mn-lt"/>
          <a:ea typeface="+mn-ea"/>
          <a:cs typeface="+mn-cs"/>
          <a:sym typeface="Helvetica Neue"/>
        </a:defRPr>
      </a:lvl8pPr>
      <a:lvl9pPr marL="3025201" marR="0" indent="-336133" algn="l" defTabSz="1344500" rtl="0" latinLnBrk="0">
        <a:lnSpc>
          <a:spcPct val="90000"/>
        </a:lnSpc>
        <a:spcBef>
          <a:spcPts val="2481"/>
        </a:spcBef>
        <a:spcAft>
          <a:spcPts val="0"/>
        </a:spcAft>
        <a:buClrTx/>
        <a:buSzPct val="123000"/>
        <a:buFontTx/>
        <a:buChar char="•"/>
        <a:tabLst/>
        <a:defRPr sz="2647" b="0" i="0" u="none" strike="noStrike" cap="none" spc="0" baseline="0">
          <a:solidFill>
            <a:srgbClr val="000000"/>
          </a:solidFill>
          <a:uFillTx/>
          <a:latin typeface="+mn-lt"/>
          <a:ea typeface="+mn-ea"/>
          <a:cs typeface="+mn-cs"/>
          <a:sym typeface="Helvetica Neue"/>
        </a:defRPr>
      </a:lvl9pPr>
    </p:bodyStyle>
    <p:otherStyle>
      <a:lvl1pPr marL="0" marR="0" indent="0" algn="ctr" defTabSz="322128" rtl="0" latinLnBrk="0">
        <a:lnSpc>
          <a:spcPct val="100000"/>
        </a:lnSpc>
        <a:spcBef>
          <a:spcPts val="0"/>
        </a:spcBef>
        <a:spcAft>
          <a:spcPts val="0"/>
        </a:spcAft>
        <a:buClrTx/>
        <a:buSzTx/>
        <a:buFontTx/>
        <a:buNone/>
        <a:tabLst/>
        <a:defRPr sz="993" b="0" i="0" u="none" strike="noStrike" cap="none" spc="0" baseline="0">
          <a:solidFill>
            <a:schemeClr val="tx1"/>
          </a:solidFill>
          <a:uFillTx/>
          <a:latin typeface="+mn-lt"/>
          <a:ea typeface="+mn-ea"/>
          <a:cs typeface="+mn-cs"/>
          <a:sym typeface="Helvetica Neue"/>
        </a:defRPr>
      </a:lvl1pPr>
      <a:lvl2pPr marL="0" marR="0" indent="252100" algn="ctr" defTabSz="322128" rtl="0" latinLnBrk="0">
        <a:lnSpc>
          <a:spcPct val="100000"/>
        </a:lnSpc>
        <a:spcBef>
          <a:spcPts val="0"/>
        </a:spcBef>
        <a:spcAft>
          <a:spcPts val="0"/>
        </a:spcAft>
        <a:buClrTx/>
        <a:buSzTx/>
        <a:buFontTx/>
        <a:buNone/>
        <a:tabLst/>
        <a:defRPr sz="993" b="0" i="0" u="none" strike="noStrike" cap="none" spc="0" baseline="0">
          <a:solidFill>
            <a:schemeClr val="tx1"/>
          </a:solidFill>
          <a:uFillTx/>
          <a:latin typeface="+mn-lt"/>
          <a:ea typeface="+mn-ea"/>
          <a:cs typeface="+mn-cs"/>
          <a:sym typeface="Helvetica Neue"/>
        </a:defRPr>
      </a:lvl2pPr>
      <a:lvl3pPr marL="0" marR="0" indent="504200" algn="ctr" defTabSz="322128" rtl="0" latinLnBrk="0">
        <a:lnSpc>
          <a:spcPct val="100000"/>
        </a:lnSpc>
        <a:spcBef>
          <a:spcPts val="0"/>
        </a:spcBef>
        <a:spcAft>
          <a:spcPts val="0"/>
        </a:spcAft>
        <a:buClrTx/>
        <a:buSzTx/>
        <a:buFontTx/>
        <a:buNone/>
        <a:tabLst/>
        <a:defRPr sz="993" b="0" i="0" u="none" strike="noStrike" cap="none" spc="0" baseline="0">
          <a:solidFill>
            <a:schemeClr val="tx1"/>
          </a:solidFill>
          <a:uFillTx/>
          <a:latin typeface="+mn-lt"/>
          <a:ea typeface="+mn-ea"/>
          <a:cs typeface="+mn-cs"/>
          <a:sym typeface="Helvetica Neue"/>
        </a:defRPr>
      </a:lvl3pPr>
      <a:lvl4pPr marL="0" marR="0" indent="756300" algn="ctr" defTabSz="322128" rtl="0" latinLnBrk="0">
        <a:lnSpc>
          <a:spcPct val="100000"/>
        </a:lnSpc>
        <a:spcBef>
          <a:spcPts val="0"/>
        </a:spcBef>
        <a:spcAft>
          <a:spcPts val="0"/>
        </a:spcAft>
        <a:buClrTx/>
        <a:buSzTx/>
        <a:buFontTx/>
        <a:buNone/>
        <a:tabLst/>
        <a:defRPr sz="993" b="0" i="0" u="none" strike="noStrike" cap="none" spc="0" baseline="0">
          <a:solidFill>
            <a:schemeClr val="tx1"/>
          </a:solidFill>
          <a:uFillTx/>
          <a:latin typeface="+mn-lt"/>
          <a:ea typeface="+mn-ea"/>
          <a:cs typeface="+mn-cs"/>
          <a:sym typeface="Helvetica Neue"/>
        </a:defRPr>
      </a:lvl4pPr>
      <a:lvl5pPr marL="0" marR="0" indent="1008400" algn="ctr" defTabSz="322128" rtl="0" latinLnBrk="0">
        <a:lnSpc>
          <a:spcPct val="100000"/>
        </a:lnSpc>
        <a:spcBef>
          <a:spcPts val="0"/>
        </a:spcBef>
        <a:spcAft>
          <a:spcPts val="0"/>
        </a:spcAft>
        <a:buClrTx/>
        <a:buSzTx/>
        <a:buFontTx/>
        <a:buNone/>
        <a:tabLst/>
        <a:defRPr sz="993" b="0" i="0" u="none" strike="noStrike" cap="none" spc="0" baseline="0">
          <a:solidFill>
            <a:schemeClr val="tx1"/>
          </a:solidFill>
          <a:uFillTx/>
          <a:latin typeface="+mn-lt"/>
          <a:ea typeface="+mn-ea"/>
          <a:cs typeface="+mn-cs"/>
          <a:sym typeface="Helvetica Neue"/>
        </a:defRPr>
      </a:lvl5pPr>
      <a:lvl6pPr marL="0" marR="0" indent="1260500" algn="ctr" defTabSz="322128" rtl="0" latinLnBrk="0">
        <a:lnSpc>
          <a:spcPct val="100000"/>
        </a:lnSpc>
        <a:spcBef>
          <a:spcPts val="0"/>
        </a:spcBef>
        <a:spcAft>
          <a:spcPts val="0"/>
        </a:spcAft>
        <a:buClrTx/>
        <a:buSzTx/>
        <a:buFontTx/>
        <a:buNone/>
        <a:tabLst/>
        <a:defRPr sz="993" b="0" i="0" u="none" strike="noStrike" cap="none" spc="0" baseline="0">
          <a:solidFill>
            <a:schemeClr val="tx1"/>
          </a:solidFill>
          <a:uFillTx/>
          <a:latin typeface="+mn-lt"/>
          <a:ea typeface="+mn-ea"/>
          <a:cs typeface="+mn-cs"/>
          <a:sym typeface="Helvetica Neue"/>
        </a:defRPr>
      </a:lvl6pPr>
      <a:lvl7pPr marL="0" marR="0" indent="1512600" algn="ctr" defTabSz="322128" rtl="0" latinLnBrk="0">
        <a:lnSpc>
          <a:spcPct val="100000"/>
        </a:lnSpc>
        <a:spcBef>
          <a:spcPts val="0"/>
        </a:spcBef>
        <a:spcAft>
          <a:spcPts val="0"/>
        </a:spcAft>
        <a:buClrTx/>
        <a:buSzTx/>
        <a:buFontTx/>
        <a:buNone/>
        <a:tabLst/>
        <a:defRPr sz="993" b="0" i="0" u="none" strike="noStrike" cap="none" spc="0" baseline="0">
          <a:solidFill>
            <a:schemeClr val="tx1"/>
          </a:solidFill>
          <a:uFillTx/>
          <a:latin typeface="+mn-lt"/>
          <a:ea typeface="+mn-ea"/>
          <a:cs typeface="+mn-cs"/>
          <a:sym typeface="Helvetica Neue"/>
        </a:defRPr>
      </a:lvl7pPr>
      <a:lvl8pPr marL="0" marR="0" indent="1764701" algn="ctr" defTabSz="322128" rtl="0" latinLnBrk="0">
        <a:lnSpc>
          <a:spcPct val="100000"/>
        </a:lnSpc>
        <a:spcBef>
          <a:spcPts val="0"/>
        </a:spcBef>
        <a:spcAft>
          <a:spcPts val="0"/>
        </a:spcAft>
        <a:buClrTx/>
        <a:buSzTx/>
        <a:buFontTx/>
        <a:buNone/>
        <a:tabLst/>
        <a:defRPr sz="993" b="0" i="0" u="none" strike="noStrike" cap="none" spc="0" baseline="0">
          <a:solidFill>
            <a:schemeClr val="tx1"/>
          </a:solidFill>
          <a:uFillTx/>
          <a:latin typeface="+mn-lt"/>
          <a:ea typeface="+mn-ea"/>
          <a:cs typeface="+mn-cs"/>
          <a:sym typeface="Helvetica Neue"/>
        </a:defRPr>
      </a:lvl8pPr>
      <a:lvl9pPr marL="0" marR="0" indent="2016801" algn="ctr" defTabSz="322128" rtl="0" latinLnBrk="0">
        <a:lnSpc>
          <a:spcPct val="100000"/>
        </a:lnSpc>
        <a:spcBef>
          <a:spcPts val="0"/>
        </a:spcBef>
        <a:spcAft>
          <a:spcPts val="0"/>
        </a:spcAft>
        <a:buClrTx/>
        <a:buSzTx/>
        <a:buFontTx/>
        <a:buNone/>
        <a:tabLst/>
        <a:defRPr sz="993"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20.jpe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hyperlink" Target="https://www.senscritique.com/contact/Lukas_Dhont/4291926" TargetMode="External"/><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22.jpeg"/><Relationship Id="rId1" Type="http://schemas.openxmlformats.org/officeDocument/2006/relationships/slideLayout" Target="../slideLayouts/slideLayout44.xml"/><Relationship Id="rId6" Type="http://schemas.openxmlformats.org/officeDocument/2006/relationships/hyperlink" Target="https://www.senscritique.com/contact/Francois_Ozon/29979" TargetMode="External"/><Relationship Id="rId11" Type="http://schemas.openxmlformats.org/officeDocument/2006/relationships/image" Target="../media/image28.jpeg"/><Relationship Id="rId5" Type="http://schemas.openxmlformats.org/officeDocument/2006/relationships/image" Target="../media/image23.jpeg"/><Relationship Id="rId10" Type="http://schemas.openxmlformats.org/officeDocument/2006/relationships/image" Target="../media/image27.jpeg"/><Relationship Id="rId4" Type="http://schemas.openxmlformats.org/officeDocument/2006/relationships/hyperlink" Target="https://www.senscritique.com/contact/Laurent_Micheli/3335695" TargetMode="External"/><Relationship Id="rId9"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44.xml"/><Relationship Id="rId5" Type="http://schemas.openxmlformats.org/officeDocument/2006/relationships/image" Target="../media/image32.jpe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44.xml"/><Relationship Id="rId5" Type="http://schemas.openxmlformats.org/officeDocument/2006/relationships/image" Target="../media/image1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A513423-1B3A-0045-B4A0-63D465F9BE86}"/>
              </a:ext>
            </a:extLst>
          </p:cNvPr>
          <p:cNvSpPr>
            <a:spLocks noGrp="1"/>
          </p:cNvSpPr>
          <p:nvPr>
            <p:ph type="ctrTitle"/>
          </p:nvPr>
        </p:nvSpPr>
        <p:spPr>
          <a:xfrm>
            <a:off x="1083469" y="1382285"/>
            <a:ext cx="10359697" cy="1447800"/>
          </a:xfrm>
        </p:spPr>
        <p:txBody>
          <a:bodyPr>
            <a:normAutofit fontScale="90000"/>
          </a:bodyPr>
          <a:lstStyle/>
          <a:p>
            <a:pPr algn="ctr"/>
            <a:r>
              <a:rPr lang="fr-FR" sz="4800" dirty="0"/>
              <a:t>Orientation sexuelle et Identité de genre/ transidentité</a:t>
            </a:r>
            <a:endParaRPr lang="fr-FR" sz="4500" dirty="0"/>
          </a:p>
        </p:txBody>
      </p:sp>
      <p:sp>
        <p:nvSpPr>
          <p:cNvPr id="5" name="Espace réservé du numéro de diapositive 3">
            <a:extLst>
              <a:ext uri="{FF2B5EF4-FFF2-40B4-BE49-F238E27FC236}">
                <a16:creationId xmlns:a16="http://schemas.microsoft.com/office/drawing/2014/main" id="{1B224275-36C1-2743-BC11-AC906528A779}"/>
              </a:ext>
            </a:extLst>
          </p:cNvPr>
          <p:cNvSpPr>
            <a:spLocks noGrp="1"/>
          </p:cNvSpPr>
          <p:nvPr>
            <p:ph type="sldNum" sz="quarter" idx="12"/>
          </p:nvPr>
        </p:nvSpPr>
        <p:spPr>
          <a:xfrm>
            <a:off x="10286522" y="7210038"/>
            <a:ext cx="3094086" cy="276999"/>
          </a:xfrm>
        </p:spPr>
        <p:txBody>
          <a:bodyPr/>
          <a:lstStyle/>
          <a:p>
            <a:fld id="{BAC74758-698C-EF47-BD1E-B1FD18E09AE7}" type="slidenum">
              <a:rPr lang="fr-FR" smtClean="0"/>
              <a:t>1</a:t>
            </a:fld>
            <a:endParaRPr lang="fr-FR" dirty="0"/>
          </a:p>
        </p:txBody>
      </p:sp>
      <p:sp>
        <p:nvSpPr>
          <p:cNvPr id="2" name="Rectangle 1"/>
          <p:cNvSpPr/>
          <p:nvPr/>
        </p:nvSpPr>
        <p:spPr>
          <a:xfrm>
            <a:off x="2531269" y="4271101"/>
            <a:ext cx="6721475" cy="923330"/>
          </a:xfrm>
          <a:prstGeom prst="rect">
            <a:avLst/>
          </a:prstGeom>
        </p:spPr>
        <p:txBody>
          <a:bodyPr>
            <a:spAutoFit/>
          </a:bodyPr>
          <a:lstStyle/>
          <a:p>
            <a:pPr algn="ctr"/>
            <a:r>
              <a:rPr lang="fr-FR" b="1" dirty="0"/>
              <a:t>Delphine LECLERC </a:t>
            </a:r>
          </a:p>
          <a:p>
            <a:pPr algn="ctr"/>
            <a:r>
              <a:rPr lang="fr-FR" b="1" dirty="0"/>
              <a:t>Sexologue </a:t>
            </a:r>
            <a:endParaRPr lang="fr-FR" dirty="0"/>
          </a:p>
          <a:p>
            <a:pPr algn="ctr"/>
            <a:endParaRPr lang="fr-FR" b="1" dirty="0"/>
          </a:p>
        </p:txBody>
      </p:sp>
    </p:spTree>
    <p:extLst>
      <p:ext uri="{BB962C8B-B14F-4D97-AF65-F5344CB8AC3E}">
        <p14:creationId xmlns:p14="http://schemas.microsoft.com/office/powerpoint/2010/main" val="850964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33F402-99D3-CD60-ED7A-F4DF9F758F7A}"/>
              </a:ext>
            </a:extLst>
          </p:cNvPr>
          <p:cNvSpPr>
            <a:spLocks noGrp="1"/>
          </p:cNvSpPr>
          <p:nvPr>
            <p:ph type="title"/>
          </p:nvPr>
        </p:nvSpPr>
        <p:spPr>
          <a:xfrm>
            <a:off x="1006420" y="2520950"/>
            <a:ext cx="11203782" cy="1260475"/>
          </a:xfrm>
        </p:spPr>
        <p:txBody>
          <a:bodyPr/>
          <a:lstStyle/>
          <a:p>
            <a:pPr algn="ctr"/>
            <a:r>
              <a:rPr lang="fr-FR" b="1" dirty="0"/>
              <a:t>Orientation sexuelle</a:t>
            </a:r>
          </a:p>
        </p:txBody>
      </p:sp>
      <p:sp>
        <p:nvSpPr>
          <p:cNvPr id="3" name="Espace réservé du contenu 2">
            <a:extLst>
              <a:ext uri="{FF2B5EF4-FFF2-40B4-BE49-F238E27FC236}">
                <a16:creationId xmlns:a16="http://schemas.microsoft.com/office/drawing/2014/main" id="{FE1F2B52-9317-2C9F-7EF1-C169557A8E63}"/>
              </a:ext>
            </a:extLst>
          </p:cNvPr>
          <p:cNvSpPr>
            <a:spLocks noGrp="1"/>
          </p:cNvSpPr>
          <p:nvPr>
            <p:ph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4353D7B3-B25E-9F3E-79B1-B9B604261DA7}"/>
              </a:ext>
            </a:extLst>
          </p:cNvPr>
          <p:cNvSpPr>
            <a:spLocks noGrp="1"/>
          </p:cNvSpPr>
          <p:nvPr>
            <p:ph type="sldNum" sz="quarter" idx="12"/>
          </p:nvPr>
        </p:nvSpPr>
        <p:spPr/>
        <p:txBody>
          <a:bodyPr/>
          <a:lstStyle/>
          <a:p>
            <a:fld id="{B6F15528-21DE-4FAA-801E-634DDDAF4B2B}" type="slidenum">
              <a:rPr lang="fr-FR" smtClean="0"/>
              <a:t>10</a:t>
            </a:fld>
            <a:endParaRPr lang="fr-FR"/>
          </a:p>
        </p:txBody>
      </p:sp>
    </p:spTree>
    <p:extLst>
      <p:ext uri="{BB962C8B-B14F-4D97-AF65-F5344CB8AC3E}">
        <p14:creationId xmlns:p14="http://schemas.microsoft.com/office/powerpoint/2010/main" val="364693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48EDF7-C7B3-9F38-2DB9-08C3009FAF01}"/>
              </a:ext>
            </a:extLst>
          </p:cNvPr>
          <p:cNvSpPr>
            <a:spLocks noGrp="1"/>
          </p:cNvSpPr>
          <p:nvPr>
            <p:ph type="title"/>
          </p:nvPr>
        </p:nvSpPr>
        <p:spPr>
          <a:xfrm>
            <a:off x="672227" y="2790825"/>
            <a:ext cx="11203782" cy="1260475"/>
          </a:xfrm>
        </p:spPr>
        <p:txBody>
          <a:bodyPr/>
          <a:lstStyle/>
          <a:p>
            <a:r>
              <a:rPr lang="fr-FR" dirty="0"/>
              <a:t>Est-ce que l’homosexualité était interdite par le passé?</a:t>
            </a:r>
          </a:p>
        </p:txBody>
      </p:sp>
      <p:sp>
        <p:nvSpPr>
          <p:cNvPr id="3" name="Espace réservé du contenu 2">
            <a:extLst>
              <a:ext uri="{FF2B5EF4-FFF2-40B4-BE49-F238E27FC236}">
                <a16:creationId xmlns:a16="http://schemas.microsoft.com/office/drawing/2014/main" id="{266E7AF6-84C7-7DAE-F46D-D7259508F6C2}"/>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3DF9F36-54C2-5DC1-B0B1-B9C151DF1775}"/>
              </a:ext>
            </a:extLst>
          </p:cNvPr>
          <p:cNvSpPr>
            <a:spLocks noGrp="1"/>
          </p:cNvSpPr>
          <p:nvPr>
            <p:ph type="sldNum" sz="quarter" idx="12"/>
          </p:nvPr>
        </p:nvSpPr>
        <p:spPr/>
        <p:txBody>
          <a:bodyPr/>
          <a:lstStyle/>
          <a:p>
            <a:fld id="{B6F15528-21DE-4FAA-801E-634DDDAF4B2B}" type="slidenum">
              <a:rPr lang="fr-FR" smtClean="0"/>
              <a:t>11</a:t>
            </a:fld>
            <a:endParaRPr lang="fr-FR"/>
          </a:p>
        </p:txBody>
      </p:sp>
    </p:spTree>
    <p:extLst>
      <p:ext uri="{BB962C8B-B14F-4D97-AF65-F5344CB8AC3E}">
        <p14:creationId xmlns:p14="http://schemas.microsoft.com/office/powerpoint/2010/main" val="390066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3A7043-4EF7-33F1-FA36-09A74319BEA5}"/>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2BF605B8-CB0D-6EE9-8ADD-0378F1E94AE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935" t="17936" r="14459" b="41494"/>
          <a:stretch/>
        </p:blipFill>
        <p:spPr>
          <a:xfrm>
            <a:off x="245269" y="146019"/>
            <a:ext cx="12801600" cy="3864006"/>
          </a:xfrm>
        </p:spPr>
      </p:pic>
      <p:sp>
        <p:nvSpPr>
          <p:cNvPr id="4" name="Espace réservé du numéro de diapositive 3">
            <a:extLst>
              <a:ext uri="{FF2B5EF4-FFF2-40B4-BE49-F238E27FC236}">
                <a16:creationId xmlns:a16="http://schemas.microsoft.com/office/drawing/2014/main" id="{C666FB3C-5F57-2723-1E30-EB89347CCFF1}"/>
              </a:ext>
            </a:extLst>
          </p:cNvPr>
          <p:cNvSpPr>
            <a:spLocks noGrp="1"/>
          </p:cNvSpPr>
          <p:nvPr>
            <p:ph type="sldNum" sz="quarter" idx="12"/>
          </p:nvPr>
        </p:nvSpPr>
        <p:spPr/>
        <p:txBody>
          <a:bodyPr/>
          <a:lstStyle/>
          <a:p>
            <a:fld id="{B6F15528-21DE-4FAA-801E-634DDDAF4B2B}" type="slidenum">
              <a:rPr lang="fr-FR" smtClean="0"/>
              <a:t>12</a:t>
            </a:fld>
            <a:endParaRPr lang="fr-FR"/>
          </a:p>
        </p:txBody>
      </p:sp>
      <p:sp>
        <p:nvSpPr>
          <p:cNvPr id="3" name="ZoneTexte 2">
            <a:extLst>
              <a:ext uri="{FF2B5EF4-FFF2-40B4-BE49-F238E27FC236}">
                <a16:creationId xmlns:a16="http://schemas.microsoft.com/office/drawing/2014/main" id="{427C2FE6-05EE-5892-EF29-C6F12BD07566}"/>
              </a:ext>
            </a:extLst>
          </p:cNvPr>
          <p:cNvSpPr txBox="1"/>
          <p:nvPr/>
        </p:nvSpPr>
        <p:spPr>
          <a:xfrm>
            <a:off x="1007269" y="4543425"/>
            <a:ext cx="8991600" cy="523220"/>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- 3000 à – 2000 ans avant JC </a:t>
            </a:r>
          </a:p>
        </p:txBody>
      </p:sp>
    </p:spTree>
    <p:extLst>
      <p:ext uri="{BB962C8B-B14F-4D97-AF65-F5344CB8AC3E}">
        <p14:creationId xmlns:p14="http://schemas.microsoft.com/office/powerpoint/2010/main" val="1403992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43510A-644E-8530-60C9-19354C3230F2}"/>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12AFEC1E-3744-283E-C03A-F4E6B7B6D04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025" t="16496" r="14460" b="44564"/>
          <a:stretch/>
        </p:blipFill>
        <p:spPr>
          <a:xfrm>
            <a:off x="169069" y="173556"/>
            <a:ext cx="12603242" cy="3607869"/>
          </a:xfrm>
        </p:spPr>
      </p:pic>
      <p:sp>
        <p:nvSpPr>
          <p:cNvPr id="4" name="Espace réservé du numéro de diapositive 3">
            <a:extLst>
              <a:ext uri="{FF2B5EF4-FFF2-40B4-BE49-F238E27FC236}">
                <a16:creationId xmlns:a16="http://schemas.microsoft.com/office/drawing/2014/main" id="{D63B112E-7986-8442-2909-0890322B0A5C}"/>
              </a:ext>
            </a:extLst>
          </p:cNvPr>
          <p:cNvSpPr>
            <a:spLocks noGrp="1"/>
          </p:cNvSpPr>
          <p:nvPr>
            <p:ph type="sldNum" sz="quarter" idx="12"/>
          </p:nvPr>
        </p:nvSpPr>
        <p:spPr/>
        <p:txBody>
          <a:bodyPr/>
          <a:lstStyle/>
          <a:p>
            <a:fld id="{B6F15528-21DE-4FAA-801E-634DDDAF4B2B}" type="slidenum">
              <a:rPr lang="fr-FR" smtClean="0"/>
              <a:t>13</a:t>
            </a:fld>
            <a:endParaRPr lang="fr-FR"/>
          </a:p>
        </p:txBody>
      </p:sp>
      <p:pic>
        <p:nvPicPr>
          <p:cNvPr id="5" name="Espace réservé du contenu 5">
            <a:extLst>
              <a:ext uri="{FF2B5EF4-FFF2-40B4-BE49-F238E27FC236}">
                <a16:creationId xmlns:a16="http://schemas.microsoft.com/office/drawing/2014/main" id="{99B48AC5-B9DA-42F6-A080-F354C9FF999D}"/>
              </a:ext>
            </a:extLst>
          </p:cNvPr>
          <p:cNvPicPr>
            <a:picLocks noChangeAspect="1"/>
          </p:cNvPicPr>
          <p:nvPr/>
        </p:nvPicPr>
        <p:blipFill rotWithShape="1">
          <a:blip r:embed="rId3">
            <a:extLst>
              <a:ext uri="{28A0092B-C50C-407E-A947-70E740481C1C}">
                <a14:useLocalDpi xmlns:a14="http://schemas.microsoft.com/office/drawing/2010/main" val="0"/>
              </a:ext>
            </a:extLst>
          </a:blip>
          <a:srcRect l="69165" t="54613" r="14460" b="28116"/>
          <a:stretch/>
        </p:blipFill>
        <p:spPr>
          <a:xfrm>
            <a:off x="5198269" y="4391025"/>
            <a:ext cx="4297442" cy="2549555"/>
          </a:xfrm>
          <a:prstGeom prst="rect">
            <a:avLst/>
          </a:prstGeom>
        </p:spPr>
      </p:pic>
    </p:spTree>
    <p:extLst>
      <p:ext uri="{BB962C8B-B14F-4D97-AF65-F5344CB8AC3E}">
        <p14:creationId xmlns:p14="http://schemas.microsoft.com/office/powerpoint/2010/main" val="328532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CEB6B-4582-1F34-E8CE-8F50531AFD8B}"/>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6B9E6C77-FAB1-B6A1-28DB-DA89D6626F3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416" t="16497" r="14460" b="5759"/>
          <a:stretch/>
        </p:blipFill>
        <p:spPr>
          <a:xfrm>
            <a:off x="550069" y="143280"/>
            <a:ext cx="12649201" cy="7266561"/>
          </a:xfrm>
        </p:spPr>
      </p:pic>
      <p:sp>
        <p:nvSpPr>
          <p:cNvPr id="4" name="Espace réservé du numéro de diapositive 3">
            <a:extLst>
              <a:ext uri="{FF2B5EF4-FFF2-40B4-BE49-F238E27FC236}">
                <a16:creationId xmlns:a16="http://schemas.microsoft.com/office/drawing/2014/main" id="{9DEAB812-9367-B5FC-F32F-D4953406E176}"/>
              </a:ext>
            </a:extLst>
          </p:cNvPr>
          <p:cNvSpPr>
            <a:spLocks noGrp="1"/>
          </p:cNvSpPr>
          <p:nvPr>
            <p:ph type="sldNum" sz="quarter" idx="12"/>
          </p:nvPr>
        </p:nvSpPr>
        <p:spPr/>
        <p:txBody>
          <a:bodyPr/>
          <a:lstStyle/>
          <a:p>
            <a:fld id="{B6F15528-21DE-4FAA-801E-634DDDAF4B2B}" type="slidenum">
              <a:rPr lang="fr-FR" smtClean="0"/>
              <a:t>14</a:t>
            </a:fld>
            <a:endParaRPr lang="fr-FR"/>
          </a:p>
        </p:txBody>
      </p:sp>
    </p:spTree>
    <p:extLst>
      <p:ext uri="{BB962C8B-B14F-4D97-AF65-F5344CB8AC3E}">
        <p14:creationId xmlns:p14="http://schemas.microsoft.com/office/powerpoint/2010/main" val="2663129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1EA6C7-C5F7-1330-6EFB-01D8583A3784}"/>
              </a:ext>
            </a:extLst>
          </p:cNvPr>
          <p:cNvSpPr>
            <a:spLocks noGrp="1"/>
          </p:cNvSpPr>
          <p:nvPr>
            <p:ph type="title"/>
          </p:nvPr>
        </p:nvSpPr>
        <p:spPr/>
        <p:txBody>
          <a:bodyPr/>
          <a:lstStyle/>
          <a:p>
            <a:r>
              <a:rPr lang="fr-FR" dirty="0"/>
              <a:t>Homosexualité en Afrique</a:t>
            </a:r>
          </a:p>
        </p:txBody>
      </p:sp>
      <p:sp>
        <p:nvSpPr>
          <p:cNvPr id="3" name="Espace réservé du contenu 2">
            <a:extLst>
              <a:ext uri="{FF2B5EF4-FFF2-40B4-BE49-F238E27FC236}">
                <a16:creationId xmlns:a16="http://schemas.microsoft.com/office/drawing/2014/main" id="{3C6F15B6-1FAC-E9C8-1543-9C75CFA4EF33}"/>
              </a:ext>
            </a:extLst>
          </p:cNvPr>
          <p:cNvSpPr>
            <a:spLocks noGrp="1"/>
          </p:cNvSpPr>
          <p:nvPr>
            <p:ph idx="1"/>
          </p:nvPr>
        </p:nvSpPr>
        <p:spPr>
          <a:xfrm>
            <a:off x="672227" y="1647825"/>
            <a:ext cx="11765042" cy="5293995"/>
          </a:xfrm>
        </p:spPr>
        <p:txBody>
          <a:bodyPr/>
          <a:lstStyle/>
          <a:p>
            <a:r>
              <a:rPr lang="fr-FR" sz="3600" i="1" dirty="0">
                <a:latin typeface="Calibri" panose="020F0502020204030204" pitchFamily="34" charset="0"/>
                <a:ea typeface="Calibri" panose="020F0502020204030204" pitchFamily="34" charset="0"/>
                <a:cs typeface="Times New Roman" panose="02020603050405020304" pitchFamily="18" charset="0"/>
              </a:rPr>
              <a:t>La question homosexuelle en Afrique </a:t>
            </a:r>
            <a:r>
              <a:rPr lang="fr-FR" sz="3600" dirty="0">
                <a:latin typeface="Calibri" panose="020F0502020204030204" pitchFamily="34" charset="0"/>
                <a:ea typeface="Calibri" panose="020F0502020204030204" pitchFamily="34" charset="0"/>
                <a:cs typeface="Times New Roman" panose="02020603050405020304" pitchFamily="18" charset="0"/>
              </a:rPr>
              <a:t>Charles GUEBOGUO</a:t>
            </a:r>
          </a:p>
          <a:p>
            <a:pPr lvl="1"/>
            <a:r>
              <a:rPr lang="fr-FR" sz="2900" dirty="0">
                <a:latin typeface="Calibri" panose="020F0502020204030204" pitchFamily="34" charset="0"/>
                <a:ea typeface="Calibri" panose="020F0502020204030204" pitchFamily="34" charset="0"/>
                <a:cs typeface="Times New Roman" panose="02020603050405020304" pitchFamily="18" charset="0"/>
              </a:rPr>
              <a:t>Cameroun</a:t>
            </a:r>
          </a:p>
          <a:p>
            <a:pPr lvl="1"/>
            <a:r>
              <a:rPr lang="fr-FR" sz="2900" dirty="0">
                <a:latin typeface="Calibri" panose="020F0502020204030204" pitchFamily="34" charset="0"/>
                <a:ea typeface="Calibri" panose="020F0502020204030204" pitchFamily="34" charset="0"/>
                <a:cs typeface="Times New Roman" panose="02020603050405020304" pitchFamily="18" charset="0"/>
              </a:rPr>
              <a:t>Chez les Nuer : récits parlant d’homosexualité bien acceptée avant les premières colonisations</a:t>
            </a:r>
          </a:p>
          <a:p>
            <a:pPr lvl="1"/>
            <a:endParaRPr lang="fr-FR" sz="2900" dirty="0">
              <a:latin typeface="Calibri" panose="020F0502020204030204" pitchFamily="34" charset="0"/>
              <a:ea typeface="Calibri" panose="020F0502020204030204" pitchFamily="34" charset="0"/>
              <a:cs typeface="Times New Roman" panose="02020603050405020304" pitchFamily="18" charset="0"/>
            </a:endParaRPr>
          </a:p>
          <a:p>
            <a:pPr lvl="1"/>
            <a:r>
              <a:rPr lang="fr-FR" sz="2900" dirty="0">
                <a:latin typeface="Calibri" panose="020F0502020204030204" pitchFamily="34" charset="0"/>
                <a:ea typeface="Calibri" panose="020F0502020204030204" pitchFamily="34" charset="0"/>
                <a:cs typeface="Times New Roman" panose="02020603050405020304" pitchFamily="18" charset="0"/>
              </a:rPr>
              <a:t> </a:t>
            </a:r>
          </a:p>
          <a:p>
            <a:r>
              <a:rPr lang="fr-FR" sz="3600" dirty="0">
                <a:effectLst/>
                <a:latin typeface="Calibri" panose="020F0502020204030204" pitchFamily="34" charset="0"/>
                <a:ea typeface="Calibri" panose="020F0502020204030204" pitchFamily="34" charset="0"/>
                <a:cs typeface="Times New Roman" panose="02020603050405020304" pitchFamily="18" charset="0"/>
              </a:rPr>
              <a:t>Va contre l’idée que ce serait les colonisations successives qui auraient apporté l’homosexualité</a:t>
            </a:r>
          </a:p>
          <a:p>
            <a:endParaRPr lang="fr-FR" dirty="0"/>
          </a:p>
        </p:txBody>
      </p:sp>
      <p:sp>
        <p:nvSpPr>
          <p:cNvPr id="4" name="Espace réservé du numéro de diapositive 3">
            <a:extLst>
              <a:ext uri="{FF2B5EF4-FFF2-40B4-BE49-F238E27FC236}">
                <a16:creationId xmlns:a16="http://schemas.microsoft.com/office/drawing/2014/main" id="{782802B3-5C91-7D5B-0684-C865ACAAAA15}"/>
              </a:ext>
            </a:extLst>
          </p:cNvPr>
          <p:cNvSpPr>
            <a:spLocks noGrp="1"/>
          </p:cNvSpPr>
          <p:nvPr>
            <p:ph type="sldNum" sz="quarter" idx="12"/>
          </p:nvPr>
        </p:nvSpPr>
        <p:spPr/>
        <p:txBody>
          <a:bodyPr/>
          <a:lstStyle/>
          <a:p>
            <a:fld id="{B6F15528-21DE-4FAA-801E-634DDDAF4B2B}" type="slidenum">
              <a:rPr lang="fr-FR" smtClean="0"/>
              <a:t>15</a:t>
            </a:fld>
            <a:endParaRPr lang="fr-FR"/>
          </a:p>
        </p:txBody>
      </p:sp>
    </p:spTree>
    <p:extLst>
      <p:ext uri="{BB962C8B-B14F-4D97-AF65-F5344CB8AC3E}">
        <p14:creationId xmlns:p14="http://schemas.microsoft.com/office/powerpoint/2010/main" val="4094061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791647-8A2A-9E54-9FDA-E7B89791C088}"/>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AD2D1D12-36EB-AF82-97C6-EC1E0B3F64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416" t="17936" r="14460" b="7397"/>
          <a:stretch/>
        </p:blipFill>
        <p:spPr>
          <a:xfrm>
            <a:off x="302381" y="239421"/>
            <a:ext cx="12839776" cy="7084008"/>
          </a:xfrm>
        </p:spPr>
      </p:pic>
      <p:sp>
        <p:nvSpPr>
          <p:cNvPr id="4" name="Espace réservé du numéro de diapositive 3">
            <a:extLst>
              <a:ext uri="{FF2B5EF4-FFF2-40B4-BE49-F238E27FC236}">
                <a16:creationId xmlns:a16="http://schemas.microsoft.com/office/drawing/2014/main" id="{5DA98942-B5E7-751B-D8FD-25CCE1EF456D}"/>
              </a:ext>
            </a:extLst>
          </p:cNvPr>
          <p:cNvSpPr>
            <a:spLocks noGrp="1"/>
          </p:cNvSpPr>
          <p:nvPr>
            <p:ph type="sldNum" sz="quarter" idx="12"/>
          </p:nvPr>
        </p:nvSpPr>
        <p:spPr/>
        <p:txBody>
          <a:bodyPr/>
          <a:lstStyle/>
          <a:p>
            <a:fld id="{B6F15528-21DE-4FAA-801E-634DDDAF4B2B}" type="slidenum">
              <a:rPr lang="fr-FR" smtClean="0"/>
              <a:t>16</a:t>
            </a:fld>
            <a:endParaRPr lang="fr-FR"/>
          </a:p>
        </p:txBody>
      </p:sp>
    </p:spTree>
    <p:extLst>
      <p:ext uri="{BB962C8B-B14F-4D97-AF65-F5344CB8AC3E}">
        <p14:creationId xmlns:p14="http://schemas.microsoft.com/office/powerpoint/2010/main" val="3271852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57207-BCD7-DD4A-D9D2-D26AA9E68D9D}"/>
              </a:ext>
            </a:extLst>
          </p:cNvPr>
          <p:cNvSpPr>
            <a:spLocks noGrp="1"/>
          </p:cNvSpPr>
          <p:nvPr>
            <p:ph type="title"/>
          </p:nvPr>
        </p:nvSpPr>
        <p:spPr/>
        <p:txBody>
          <a:bodyPr/>
          <a:lstStyle/>
          <a:p>
            <a:r>
              <a:rPr lang="fr-FR" dirty="0"/>
              <a:t>HIV et personnes LGBT</a:t>
            </a:r>
          </a:p>
        </p:txBody>
      </p:sp>
      <p:sp>
        <p:nvSpPr>
          <p:cNvPr id="3" name="Espace réservé du contenu 2">
            <a:extLst>
              <a:ext uri="{FF2B5EF4-FFF2-40B4-BE49-F238E27FC236}">
                <a16:creationId xmlns:a16="http://schemas.microsoft.com/office/drawing/2014/main" id="{C50DB818-CFD8-231F-8F9A-7A71D89BEA9B}"/>
              </a:ext>
            </a:extLst>
          </p:cNvPr>
          <p:cNvSpPr>
            <a:spLocks noGrp="1"/>
          </p:cNvSpPr>
          <p:nvPr>
            <p:ph idx="1"/>
          </p:nvPr>
        </p:nvSpPr>
        <p:spPr/>
        <p:txBody>
          <a:bodyPr>
            <a:normAutofit fontScale="55000" lnSpcReduction="20000"/>
          </a:bodyPr>
          <a:lstStyle/>
          <a:p>
            <a:pPr marL="0" lvl="0" indent="0" algn="just" rtl="0">
              <a:spcBef>
                <a:spcPts val="0"/>
              </a:spcBef>
              <a:spcAft>
                <a:spcPts val="0"/>
              </a:spcAft>
              <a:buNone/>
            </a:pPr>
            <a:r>
              <a:rPr lang="fr-FR" sz="3200" dirty="0">
                <a:solidFill>
                  <a:srgbClr val="000000"/>
                </a:solidFill>
                <a:latin typeface="Calibri"/>
                <a:ea typeface="Calibri"/>
                <a:cs typeface="Calibri"/>
                <a:sym typeface="Calibri"/>
              </a:rPr>
              <a:t>Bien que le Burundi ait fait des progrès considérables en matière de SSR, l'accès des LBQ à des services complets de SSR et à des informations adaptées à leurs besoins ne s'est pas amélioré mais s'est </a:t>
            </a:r>
            <a:r>
              <a:rPr lang="fr-FR" sz="3200" dirty="0" err="1">
                <a:solidFill>
                  <a:srgbClr val="000000"/>
                </a:solidFill>
                <a:latin typeface="Calibri"/>
                <a:ea typeface="Calibri"/>
                <a:cs typeface="Calibri"/>
                <a:sym typeface="Calibri"/>
              </a:rPr>
              <a:t>plutot</a:t>
            </a:r>
            <a:r>
              <a:rPr lang="fr-FR" sz="3200" dirty="0">
                <a:solidFill>
                  <a:srgbClr val="000000"/>
                </a:solidFill>
                <a:latin typeface="Calibri"/>
                <a:ea typeface="Calibri"/>
                <a:cs typeface="Calibri"/>
                <a:sym typeface="Calibri"/>
              </a:rPr>
              <a:t> détérioré en raison de l’</a:t>
            </a:r>
            <a:r>
              <a:rPr lang="fr-FR" sz="3200" dirty="0" err="1">
                <a:solidFill>
                  <a:srgbClr val="000000"/>
                </a:solidFill>
                <a:latin typeface="Calibri"/>
                <a:ea typeface="Calibri"/>
                <a:cs typeface="Calibri"/>
                <a:sym typeface="Calibri"/>
              </a:rPr>
              <a:t>environnemnt</a:t>
            </a:r>
            <a:r>
              <a:rPr lang="fr-FR" sz="3200" dirty="0">
                <a:solidFill>
                  <a:srgbClr val="000000"/>
                </a:solidFill>
                <a:latin typeface="Calibri"/>
                <a:ea typeface="Calibri"/>
                <a:cs typeface="Calibri"/>
                <a:sym typeface="Calibri"/>
              </a:rPr>
              <a:t> </a:t>
            </a:r>
            <a:r>
              <a:rPr lang="fr-FR" sz="3200" dirty="0" err="1">
                <a:solidFill>
                  <a:srgbClr val="000000"/>
                </a:solidFill>
                <a:latin typeface="Calibri"/>
                <a:ea typeface="Calibri"/>
                <a:cs typeface="Calibri"/>
                <a:sym typeface="Calibri"/>
              </a:rPr>
              <a:t>crmininalisant</a:t>
            </a:r>
            <a:r>
              <a:rPr lang="fr-FR" sz="3200" dirty="0">
                <a:solidFill>
                  <a:srgbClr val="000000"/>
                </a:solidFill>
                <a:latin typeface="Calibri"/>
                <a:ea typeface="Calibri"/>
                <a:cs typeface="Calibri"/>
                <a:sym typeface="Calibri"/>
              </a:rPr>
              <a:t> les actes </a:t>
            </a:r>
            <a:r>
              <a:rPr lang="fr-FR" sz="3200" dirty="0" err="1">
                <a:solidFill>
                  <a:srgbClr val="000000"/>
                </a:solidFill>
                <a:latin typeface="Calibri"/>
                <a:ea typeface="Calibri"/>
                <a:cs typeface="Calibri"/>
                <a:sym typeface="Calibri"/>
              </a:rPr>
              <a:t>homesexuels</a:t>
            </a:r>
            <a:r>
              <a:rPr lang="fr-FR" sz="3200" dirty="0">
                <a:solidFill>
                  <a:srgbClr val="000000"/>
                </a:solidFill>
                <a:latin typeface="Calibri"/>
                <a:ea typeface="Calibri"/>
                <a:cs typeface="Calibri"/>
                <a:sym typeface="Calibri"/>
              </a:rPr>
              <a:t>, de la discrimination et de la stigmatisation auxquelles elles sont confrontées dans les structures de santé.</a:t>
            </a:r>
          </a:p>
          <a:p>
            <a:pPr marL="0" lvl="0" indent="0" algn="just" rtl="0">
              <a:spcBef>
                <a:spcPts val="1600"/>
              </a:spcBef>
              <a:spcAft>
                <a:spcPts val="0"/>
              </a:spcAft>
              <a:buNone/>
            </a:pPr>
            <a:r>
              <a:rPr lang="fr-FR" sz="3200" dirty="0">
                <a:solidFill>
                  <a:srgbClr val="000000"/>
                </a:solidFill>
                <a:latin typeface="Calibri"/>
                <a:ea typeface="Calibri"/>
                <a:cs typeface="Calibri"/>
                <a:sym typeface="Calibri"/>
              </a:rPr>
              <a:t>Cela est également dû au fait que la question de la SSR des minorités sexuelles dans le discours général sur la santé a généralement été explorée </a:t>
            </a:r>
            <a:r>
              <a:rPr lang="fr-FR" sz="3200" b="1" dirty="0">
                <a:solidFill>
                  <a:srgbClr val="000000"/>
                </a:solidFill>
                <a:latin typeface="Calibri"/>
                <a:ea typeface="Calibri"/>
                <a:cs typeface="Calibri"/>
                <a:sym typeface="Calibri"/>
              </a:rPr>
              <a:t>à travers le prisme de la sexualité masculine</a:t>
            </a:r>
            <a:r>
              <a:rPr lang="fr-FR" sz="3200" dirty="0">
                <a:solidFill>
                  <a:srgbClr val="000000"/>
                </a:solidFill>
                <a:latin typeface="Calibri"/>
                <a:ea typeface="Calibri"/>
                <a:cs typeface="Calibri"/>
                <a:sym typeface="Calibri"/>
              </a:rPr>
              <a:t>. Il n'y a pas d'organisations au Burundi qui se concentrent uniquement sur la santé sexuelle des femmes LBQ, laissant les </a:t>
            </a:r>
            <a:r>
              <a:rPr lang="fr-FR" sz="3200" i="1" dirty="0">
                <a:solidFill>
                  <a:srgbClr val="000000"/>
                </a:solidFill>
                <a:latin typeface="Calibri"/>
                <a:ea typeface="Calibri"/>
                <a:cs typeface="Calibri"/>
                <a:sym typeface="Calibri"/>
              </a:rPr>
              <a:t>Violas </a:t>
            </a:r>
            <a:r>
              <a:rPr lang="fr-FR" sz="3200" dirty="0">
                <a:solidFill>
                  <a:srgbClr val="000000"/>
                </a:solidFill>
                <a:latin typeface="Calibri"/>
                <a:ea typeface="Calibri"/>
                <a:cs typeface="Calibri"/>
                <a:sym typeface="Calibri"/>
              </a:rPr>
              <a:t>recueillir des informations à partir de récits traditionnels et généralement centrés sur la sexualité sans risque des hommes.</a:t>
            </a:r>
          </a:p>
          <a:p>
            <a:pPr marL="0" lvl="0" indent="0" algn="just" rtl="0">
              <a:spcBef>
                <a:spcPts val="1600"/>
              </a:spcBef>
              <a:spcAft>
                <a:spcPts val="0"/>
              </a:spcAft>
              <a:buNone/>
            </a:pPr>
            <a:r>
              <a:rPr lang="fr-FR" sz="3200" b="1" dirty="0">
                <a:solidFill>
                  <a:srgbClr val="000000"/>
                </a:solidFill>
                <a:latin typeface="Calibri"/>
                <a:ea typeface="Calibri"/>
                <a:cs typeface="Calibri"/>
                <a:sym typeface="Calibri"/>
              </a:rPr>
              <a:t>La transmission biaisée du VIH et des IST</a:t>
            </a:r>
            <a:r>
              <a:rPr lang="fr-FR" sz="3200" dirty="0">
                <a:solidFill>
                  <a:srgbClr val="000000"/>
                </a:solidFill>
                <a:latin typeface="Calibri"/>
                <a:ea typeface="Calibri"/>
                <a:cs typeface="Calibri"/>
                <a:sym typeface="Calibri"/>
              </a:rPr>
              <a:t> parmi les LBQ est toujours endémique et de nombreuses femmes LBQ ne disposent pas d'informations précises. </a:t>
            </a:r>
          </a:p>
          <a:p>
            <a:pPr marL="0" lvl="0" indent="0" algn="just" rtl="0">
              <a:spcBef>
                <a:spcPts val="1600"/>
              </a:spcBef>
              <a:spcAft>
                <a:spcPts val="0"/>
              </a:spcAft>
              <a:buNone/>
            </a:pPr>
            <a:r>
              <a:rPr lang="fr-FR" sz="3200" dirty="0">
                <a:solidFill>
                  <a:srgbClr val="000000"/>
                </a:solidFill>
                <a:latin typeface="Calibri"/>
                <a:ea typeface="Calibri"/>
                <a:cs typeface="Calibri"/>
                <a:sym typeface="Calibri"/>
              </a:rPr>
              <a:t>En raison de l'exclusion des femmes d'orientations sexuelles diverses de la programmation du VIH, </a:t>
            </a:r>
            <a:r>
              <a:rPr lang="fr-FR" sz="3200" b="1" dirty="0">
                <a:solidFill>
                  <a:srgbClr val="000000"/>
                </a:solidFill>
                <a:latin typeface="Calibri"/>
                <a:ea typeface="Calibri"/>
                <a:cs typeface="Calibri"/>
                <a:sym typeface="Calibri"/>
              </a:rPr>
              <a:t>rien n'a été fait pour bénéficier d'un kit de protection pour des rapports sexuels protégés</a:t>
            </a:r>
            <a:r>
              <a:rPr lang="fr-FR" sz="3200" dirty="0">
                <a:solidFill>
                  <a:srgbClr val="000000"/>
                </a:solidFill>
                <a:latin typeface="Calibri"/>
                <a:ea typeface="Calibri"/>
                <a:cs typeface="Calibri"/>
                <a:sym typeface="Calibri"/>
              </a:rPr>
              <a:t> tels que des digues dentaires, des préservatifs pour les doigts et d'autres produits de protection spécifiques aux LBQ. De ce fait, les cas d'infections sexuellement transmissibles sont fréquents chez les </a:t>
            </a:r>
            <a:r>
              <a:rPr lang="fr-FR" sz="3200" i="1" dirty="0">
                <a:solidFill>
                  <a:srgbClr val="000000"/>
                </a:solidFill>
                <a:latin typeface="Calibri"/>
                <a:ea typeface="Calibri"/>
                <a:cs typeface="Calibri"/>
                <a:sym typeface="Calibri"/>
              </a:rPr>
              <a:t>Violas</a:t>
            </a:r>
            <a:r>
              <a:rPr lang="fr-FR" sz="3200" dirty="0">
                <a:solidFill>
                  <a:srgbClr val="000000"/>
                </a:solidFill>
                <a:latin typeface="Calibri"/>
                <a:ea typeface="Calibri"/>
                <a:cs typeface="Calibri"/>
                <a:sym typeface="Calibri"/>
              </a:rPr>
              <a:t> au Burundi.</a:t>
            </a:r>
          </a:p>
          <a:p>
            <a:pPr marL="0" lvl="0" indent="0" algn="just" rtl="0">
              <a:spcBef>
                <a:spcPts val="1600"/>
              </a:spcBef>
              <a:spcAft>
                <a:spcPts val="0"/>
              </a:spcAft>
              <a:buNone/>
            </a:pPr>
            <a:r>
              <a:rPr lang="fr-FR" sz="3200" dirty="0">
                <a:solidFill>
                  <a:srgbClr val="000000"/>
                </a:solidFill>
                <a:latin typeface="Calibri"/>
                <a:ea typeface="Calibri"/>
                <a:cs typeface="Calibri"/>
                <a:sym typeface="Calibri"/>
              </a:rPr>
              <a:t>En ce qui concerne la relation SSR et Droit, la situation devient plus effrayante. Les femmes LBQ ont </a:t>
            </a:r>
            <a:r>
              <a:rPr lang="fr-FR" sz="3200" b="1" dirty="0">
                <a:solidFill>
                  <a:srgbClr val="000000"/>
                </a:solidFill>
                <a:latin typeface="Calibri"/>
                <a:ea typeface="Calibri"/>
                <a:cs typeface="Calibri"/>
                <a:sym typeface="Calibri"/>
              </a:rPr>
              <a:t>un accès limité, voire inexistant, aux informations et aux services concernant les méthodes alternatives de procréation </a:t>
            </a:r>
            <a:r>
              <a:rPr lang="fr-FR" sz="3200" dirty="0">
                <a:solidFill>
                  <a:srgbClr val="000000"/>
                </a:solidFill>
                <a:latin typeface="Calibri"/>
                <a:ea typeface="Calibri"/>
                <a:cs typeface="Calibri"/>
                <a:sym typeface="Calibri"/>
              </a:rPr>
              <a:t>telles que la technologie de procréation assistée et autres.</a:t>
            </a:r>
          </a:p>
          <a:p>
            <a:endParaRPr lang="fr-FR" dirty="0"/>
          </a:p>
        </p:txBody>
      </p:sp>
      <p:sp>
        <p:nvSpPr>
          <p:cNvPr id="4" name="Espace réservé du numéro de diapositive 3">
            <a:extLst>
              <a:ext uri="{FF2B5EF4-FFF2-40B4-BE49-F238E27FC236}">
                <a16:creationId xmlns:a16="http://schemas.microsoft.com/office/drawing/2014/main" id="{B0EA7D58-E3BD-1CAB-363E-705E1B7520EC}"/>
              </a:ext>
            </a:extLst>
          </p:cNvPr>
          <p:cNvSpPr>
            <a:spLocks noGrp="1"/>
          </p:cNvSpPr>
          <p:nvPr>
            <p:ph type="sldNum" sz="quarter" idx="12"/>
          </p:nvPr>
        </p:nvSpPr>
        <p:spPr/>
        <p:txBody>
          <a:bodyPr/>
          <a:lstStyle/>
          <a:p>
            <a:fld id="{B6F15528-21DE-4FAA-801E-634DDDAF4B2B}" type="slidenum">
              <a:rPr lang="fr-FR" smtClean="0"/>
              <a:t>17</a:t>
            </a:fld>
            <a:endParaRPr lang="fr-FR"/>
          </a:p>
        </p:txBody>
      </p:sp>
    </p:spTree>
    <p:extLst>
      <p:ext uri="{BB962C8B-B14F-4D97-AF65-F5344CB8AC3E}">
        <p14:creationId xmlns:p14="http://schemas.microsoft.com/office/powerpoint/2010/main" val="1607992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FB21AD3-4AFF-33B7-BA97-0D2F1748706F}"/>
              </a:ext>
            </a:extLst>
          </p:cNvPr>
          <p:cNvSpPr>
            <a:spLocks noGrp="1"/>
          </p:cNvSpPr>
          <p:nvPr>
            <p:ph idx="1"/>
          </p:nvPr>
        </p:nvSpPr>
        <p:spPr/>
        <p:txBody>
          <a:bodyPr>
            <a:normAutofit fontScale="92500"/>
          </a:bodyPr>
          <a:lstStyle/>
          <a:p>
            <a:pPr marL="0" lvl="0" indent="0" algn="just" rtl="0">
              <a:spcBef>
                <a:spcPts val="0"/>
              </a:spcBef>
              <a:spcAft>
                <a:spcPts val="0"/>
              </a:spcAft>
              <a:buNone/>
            </a:pPr>
            <a:r>
              <a:rPr lang="fr-FR" sz="3200" dirty="0">
                <a:solidFill>
                  <a:srgbClr val="000000"/>
                </a:solidFill>
                <a:latin typeface="Calibri"/>
                <a:ea typeface="Calibri"/>
                <a:cs typeface="Calibri"/>
                <a:sym typeface="Calibri"/>
              </a:rPr>
              <a:t>Ainsi, les femmes LBQ qui souhaitent avoir des enfants n'ont d'autre choix que de s'engager </a:t>
            </a:r>
            <a:r>
              <a:rPr lang="fr-FR" sz="3200" b="1" dirty="0">
                <a:solidFill>
                  <a:srgbClr val="000000"/>
                </a:solidFill>
                <a:latin typeface="Calibri"/>
                <a:ea typeface="Calibri"/>
                <a:cs typeface="Calibri"/>
                <a:sym typeface="Calibri"/>
              </a:rPr>
              <a:t>dans des relations hétérosexuelles pour la procréation </a:t>
            </a:r>
            <a:r>
              <a:rPr lang="fr-FR" sz="3200" dirty="0">
                <a:solidFill>
                  <a:srgbClr val="000000"/>
                </a:solidFill>
                <a:latin typeface="Calibri"/>
                <a:ea typeface="Calibri"/>
                <a:cs typeface="Calibri"/>
                <a:sym typeface="Calibri"/>
              </a:rPr>
              <a:t>qui impliquent des risques tels que les infections par le VIH et les IST, et des problèmes liés à la garde des enfants  tels que rapportés par les participantes aux discussions de groupe.</a:t>
            </a:r>
          </a:p>
          <a:p>
            <a:pPr marL="0" lvl="0" indent="0" algn="l" rtl="0">
              <a:spcBef>
                <a:spcPts val="1600"/>
              </a:spcBef>
              <a:spcAft>
                <a:spcPts val="1600"/>
              </a:spcAft>
              <a:buNone/>
            </a:pPr>
            <a:r>
              <a:rPr lang="fr-FR" sz="3200" dirty="0">
                <a:solidFill>
                  <a:srgbClr val="000000"/>
                </a:solidFill>
                <a:latin typeface="Calibri"/>
                <a:ea typeface="Calibri"/>
                <a:cs typeface="Calibri"/>
                <a:sym typeface="Calibri"/>
              </a:rPr>
              <a:t>L'accès à l'avortement sécurisé est également un gros problème et pour les femmes LBQ, comme toute femme malheureusement, au Burundi. Lorsqu’elles choisissent l’avortement, elles doivent endurer des conditions épouvantables en raison de l'illégalité de l'avortement au Burundi.</a:t>
            </a:r>
          </a:p>
          <a:p>
            <a:endParaRPr lang="fr-FR" dirty="0"/>
          </a:p>
        </p:txBody>
      </p:sp>
      <p:sp>
        <p:nvSpPr>
          <p:cNvPr id="4" name="Espace réservé du numéro de diapositive 3">
            <a:extLst>
              <a:ext uri="{FF2B5EF4-FFF2-40B4-BE49-F238E27FC236}">
                <a16:creationId xmlns:a16="http://schemas.microsoft.com/office/drawing/2014/main" id="{8FCCD513-2A1B-03C8-95F6-E4293D9ACEBF}"/>
              </a:ext>
            </a:extLst>
          </p:cNvPr>
          <p:cNvSpPr>
            <a:spLocks noGrp="1"/>
          </p:cNvSpPr>
          <p:nvPr>
            <p:ph type="sldNum" sz="quarter" idx="12"/>
          </p:nvPr>
        </p:nvSpPr>
        <p:spPr/>
        <p:txBody>
          <a:bodyPr/>
          <a:lstStyle/>
          <a:p>
            <a:fld id="{B6F15528-21DE-4FAA-801E-634DDDAF4B2B}" type="slidenum">
              <a:rPr lang="fr-FR" smtClean="0"/>
              <a:t>18</a:t>
            </a:fld>
            <a:endParaRPr lang="fr-FR"/>
          </a:p>
        </p:txBody>
      </p:sp>
    </p:spTree>
    <p:extLst>
      <p:ext uri="{BB962C8B-B14F-4D97-AF65-F5344CB8AC3E}">
        <p14:creationId xmlns:p14="http://schemas.microsoft.com/office/powerpoint/2010/main" val="4152185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6D9F86-B1CA-A457-BEED-9A9F6420766E}"/>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1343D39C-0E77-C512-9811-6DCA18199FB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9416" t="17936" r="14460" b="22385"/>
          <a:stretch/>
        </p:blipFill>
        <p:spPr>
          <a:xfrm>
            <a:off x="169069" y="150105"/>
            <a:ext cx="13073066" cy="5764920"/>
          </a:xfrm>
        </p:spPr>
      </p:pic>
      <p:sp>
        <p:nvSpPr>
          <p:cNvPr id="4" name="Espace réservé du numéro de diapositive 3">
            <a:extLst>
              <a:ext uri="{FF2B5EF4-FFF2-40B4-BE49-F238E27FC236}">
                <a16:creationId xmlns:a16="http://schemas.microsoft.com/office/drawing/2014/main" id="{56FE9BBA-5F41-E444-D0CD-54915914763A}"/>
              </a:ext>
            </a:extLst>
          </p:cNvPr>
          <p:cNvSpPr>
            <a:spLocks noGrp="1"/>
          </p:cNvSpPr>
          <p:nvPr>
            <p:ph type="sldNum" sz="quarter" idx="12"/>
          </p:nvPr>
        </p:nvSpPr>
        <p:spPr/>
        <p:txBody>
          <a:bodyPr/>
          <a:lstStyle/>
          <a:p>
            <a:fld id="{B6F15528-21DE-4FAA-801E-634DDDAF4B2B}" type="slidenum">
              <a:rPr lang="fr-FR" smtClean="0"/>
              <a:t>19</a:t>
            </a:fld>
            <a:endParaRPr lang="fr-FR"/>
          </a:p>
        </p:txBody>
      </p:sp>
    </p:spTree>
    <p:extLst>
      <p:ext uri="{BB962C8B-B14F-4D97-AF65-F5344CB8AC3E}">
        <p14:creationId xmlns:p14="http://schemas.microsoft.com/office/powerpoint/2010/main" val="1237607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606A22-192F-236C-88AF-6D7FF889703E}"/>
              </a:ext>
            </a:extLst>
          </p:cNvPr>
          <p:cNvSpPr>
            <a:spLocks noGrp="1"/>
          </p:cNvSpPr>
          <p:nvPr>
            <p:ph type="title"/>
          </p:nvPr>
        </p:nvSpPr>
        <p:spPr/>
        <p:txBody>
          <a:bodyPr/>
          <a:lstStyle/>
          <a:p>
            <a:r>
              <a:rPr lang="fr-FR" sz="4800" dirty="0">
                <a:latin typeface="Calibri" panose="020F0502020204030204" pitchFamily="34" charset="0"/>
                <a:ea typeface="Calibri" panose="020F0502020204030204" pitchFamily="34" charset="0"/>
                <a:cs typeface="Times New Roman" panose="02020603050405020304" pitchFamily="18" charset="0"/>
              </a:rPr>
              <a:t>Que signifie et qu’évoque pour vous les mots ?</a:t>
            </a:r>
            <a:br>
              <a:rPr lang="fr-FR" sz="4800" dirty="0">
                <a:latin typeface="Calibri" panose="020F0502020204030204" pitchFamily="34" charset="0"/>
                <a:ea typeface="Calibri" panose="020F0502020204030204" pitchFamily="34" charset="0"/>
                <a:cs typeface="Times New Roman" panose="02020603050405020304" pitchFamily="18" charset="0"/>
              </a:rPr>
            </a:br>
            <a:endParaRPr lang="fr-FR" sz="4800" dirty="0"/>
          </a:p>
        </p:txBody>
      </p:sp>
      <p:sp>
        <p:nvSpPr>
          <p:cNvPr id="3" name="Espace réservé du contenu 2">
            <a:extLst>
              <a:ext uri="{FF2B5EF4-FFF2-40B4-BE49-F238E27FC236}">
                <a16:creationId xmlns:a16="http://schemas.microsoft.com/office/drawing/2014/main" id="{8441D11E-BF39-26AD-046F-9397006544DB}"/>
              </a:ext>
            </a:extLst>
          </p:cNvPr>
          <p:cNvSpPr>
            <a:spLocks noGrp="1"/>
          </p:cNvSpPr>
          <p:nvPr>
            <p:ph idx="1"/>
          </p:nvPr>
        </p:nvSpPr>
        <p:spPr>
          <a:xfrm>
            <a:off x="854869" y="1540273"/>
            <a:ext cx="11203782" cy="5887468"/>
          </a:xfrm>
        </p:spPr>
        <p:txBody>
          <a:bodyPr>
            <a:normAutofit/>
          </a:bodyPr>
          <a:lstStyle/>
          <a:p>
            <a:pPr>
              <a:lnSpc>
                <a:spcPct val="107000"/>
              </a:lnSpc>
              <a:spcAft>
                <a:spcPts val="8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Identité de genre                                  Expression de genre</a:t>
            </a:r>
          </a:p>
          <a:p>
            <a:pPr>
              <a:lnSpc>
                <a:spcPct val="107000"/>
              </a:lnSpc>
              <a:spcAft>
                <a:spcPts val="800"/>
              </a:spcAft>
            </a:pP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Personne Trans                                               Personne intersexe</a:t>
            </a:r>
          </a:p>
          <a:p>
            <a:pPr>
              <a:lnSpc>
                <a:spcPct val="107000"/>
              </a:lnSpc>
              <a:spcAft>
                <a:spcPts val="800"/>
              </a:spcAft>
            </a:pPr>
            <a:endParaRPr lang="fr-FR" sz="28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Orientation </a:t>
            </a:r>
            <a:r>
              <a:rPr lang="fr-FR" sz="2800" b="1" dirty="0">
                <a:latin typeface="Calibri" panose="020F0502020204030204" pitchFamily="34" charset="0"/>
                <a:ea typeface="Calibri" panose="020F0502020204030204" pitchFamily="34" charset="0"/>
                <a:cs typeface="Times New Roman" panose="02020603050405020304" pitchFamily="18" charset="0"/>
              </a:rPr>
              <a:t>sexuelle				LGBT</a:t>
            </a:r>
          </a:p>
          <a:p>
            <a:pPr>
              <a:lnSpc>
                <a:spcPct val="107000"/>
              </a:lnSpc>
              <a:spcAft>
                <a:spcPts val="800"/>
              </a:spcAft>
            </a:pPr>
            <a:endParaRPr lang="fr-FR" sz="2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b="1" dirty="0">
                <a:effectLst/>
                <a:latin typeface="Calibri" panose="020F0502020204030204" pitchFamily="34" charset="0"/>
                <a:ea typeface="Calibri" panose="020F0502020204030204" pitchFamily="34" charset="0"/>
                <a:cs typeface="Times New Roman" panose="02020603050405020304" pitchFamily="18" charset="0"/>
              </a:rPr>
              <a:t>Gay                                                                         Lesbienne</a:t>
            </a:r>
          </a:p>
          <a:p>
            <a:pPr>
              <a:lnSpc>
                <a:spcPct val="107000"/>
              </a:lnSpc>
              <a:spcAft>
                <a:spcPts val="800"/>
              </a:spcAft>
            </a:pP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E96565EF-965B-99AB-F936-F5FD7CD2691A}"/>
              </a:ext>
            </a:extLst>
          </p:cNvPr>
          <p:cNvSpPr>
            <a:spLocks noGrp="1"/>
          </p:cNvSpPr>
          <p:nvPr>
            <p:ph type="sldNum" sz="quarter" idx="12"/>
          </p:nvPr>
        </p:nvSpPr>
        <p:spPr/>
        <p:txBody>
          <a:bodyPr/>
          <a:lstStyle/>
          <a:p>
            <a:fld id="{B6F15528-21DE-4FAA-801E-634DDDAF4B2B}" type="slidenum">
              <a:rPr lang="fr-FR" smtClean="0"/>
              <a:t>2</a:t>
            </a:fld>
            <a:endParaRPr lang="fr-FR"/>
          </a:p>
        </p:txBody>
      </p:sp>
    </p:spTree>
    <p:extLst>
      <p:ext uri="{BB962C8B-B14F-4D97-AF65-F5344CB8AC3E}">
        <p14:creationId xmlns:p14="http://schemas.microsoft.com/office/powerpoint/2010/main" val="2469588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4F8E86-CCAE-B85E-84C7-01DA0D5DAC3B}"/>
              </a:ext>
            </a:extLst>
          </p:cNvPr>
          <p:cNvSpPr>
            <a:spLocks noGrp="1"/>
          </p:cNvSpPr>
          <p:nvPr>
            <p:ph type="title"/>
          </p:nvPr>
        </p:nvSpPr>
        <p:spPr/>
        <p:txBody>
          <a:bodyPr/>
          <a:lstStyle/>
          <a:p>
            <a:endParaRPr lang="fr-FR"/>
          </a:p>
        </p:txBody>
      </p:sp>
      <p:pic>
        <p:nvPicPr>
          <p:cNvPr id="6" name="Espace réservé du contenu 5">
            <a:extLst>
              <a:ext uri="{FF2B5EF4-FFF2-40B4-BE49-F238E27FC236}">
                <a16:creationId xmlns:a16="http://schemas.microsoft.com/office/drawing/2014/main" id="{2D8F72EE-E4F2-6EE9-8F65-181FE927F86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415" t="17936" r="15270" b="5759"/>
          <a:stretch/>
        </p:blipFill>
        <p:spPr>
          <a:xfrm>
            <a:off x="550069" y="190193"/>
            <a:ext cx="12735465" cy="7257844"/>
          </a:xfrm>
        </p:spPr>
      </p:pic>
      <p:sp>
        <p:nvSpPr>
          <p:cNvPr id="4" name="Espace réservé du numéro de diapositive 3">
            <a:extLst>
              <a:ext uri="{FF2B5EF4-FFF2-40B4-BE49-F238E27FC236}">
                <a16:creationId xmlns:a16="http://schemas.microsoft.com/office/drawing/2014/main" id="{4F19D0E4-99DD-87F1-2BB9-84DCD15D6BAC}"/>
              </a:ext>
            </a:extLst>
          </p:cNvPr>
          <p:cNvSpPr>
            <a:spLocks noGrp="1"/>
          </p:cNvSpPr>
          <p:nvPr>
            <p:ph type="sldNum" sz="quarter" idx="12"/>
          </p:nvPr>
        </p:nvSpPr>
        <p:spPr/>
        <p:txBody>
          <a:bodyPr/>
          <a:lstStyle/>
          <a:p>
            <a:fld id="{B6F15528-21DE-4FAA-801E-634DDDAF4B2B}" type="slidenum">
              <a:rPr lang="fr-FR" smtClean="0"/>
              <a:t>20</a:t>
            </a:fld>
            <a:endParaRPr lang="fr-FR"/>
          </a:p>
        </p:txBody>
      </p:sp>
    </p:spTree>
    <p:extLst>
      <p:ext uri="{BB962C8B-B14F-4D97-AF65-F5344CB8AC3E}">
        <p14:creationId xmlns:p14="http://schemas.microsoft.com/office/powerpoint/2010/main" val="3830986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4B267C-87BC-C94D-EE9F-136F1C4EAFD2}"/>
              </a:ext>
            </a:extLst>
          </p:cNvPr>
          <p:cNvSpPr>
            <a:spLocks noGrp="1"/>
          </p:cNvSpPr>
          <p:nvPr>
            <p:ph type="title"/>
          </p:nvPr>
        </p:nvSpPr>
        <p:spPr>
          <a:xfrm>
            <a:off x="672227" y="2714625"/>
            <a:ext cx="11203782" cy="1260475"/>
          </a:xfrm>
        </p:spPr>
        <p:txBody>
          <a:bodyPr/>
          <a:lstStyle/>
          <a:p>
            <a:pPr algn="ctr"/>
            <a:r>
              <a:rPr lang="fr-FR" b="1" dirty="0"/>
              <a:t>Transidentité</a:t>
            </a:r>
          </a:p>
        </p:txBody>
      </p:sp>
      <p:sp>
        <p:nvSpPr>
          <p:cNvPr id="3" name="Espace réservé du contenu 2">
            <a:extLst>
              <a:ext uri="{FF2B5EF4-FFF2-40B4-BE49-F238E27FC236}">
                <a16:creationId xmlns:a16="http://schemas.microsoft.com/office/drawing/2014/main" id="{E78CE41C-FA69-9C26-7274-66FA59BA34D8}"/>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22A87AA3-3EA2-B798-2822-20DE24155DC1}"/>
              </a:ext>
            </a:extLst>
          </p:cNvPr>
          <p:cNvSpPr>
            <a:spLocks noGrp="1"/>
          </p:cNvSpPr>
          <p:nvPr>
            <p:ph type="sldNum" sz="quarter" idx="12"/>
          </p:nvPr>
        </p:nvSpPr>
        <p:spPr/>
        <p:txBody>
          <a:bodyPr/>
          <a:lstStyle/>
          <a:p>
            <a:fld id="{B6F15528-21DE-4FAA-801E-634DDDAF4B2B}" type="slidenum">
              <a:rPr lang="fr-FR" smtClean="0"/>
              <a:t>21</a:t>
            </a:fld>
            <a:endParaRPr lang="fr-FR"/>
          </a:p>
        </p:txBody>
      </p:sp>
    </p:spTree>
    <p:extLst>
      <p:ext uri="{BB962C8B-B14F-4D97-AF65-F5344CB8AC3E}">
        <p14:creationId xmlns:p14="http://schemas.microsoft.com/office/powerpoint/2010/main" val="96901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8077" y="657225"/>
            <a:ext cx="11203782" cy="1260475"/>
          </a:xfrm>
        </p:spPr>
        <p:txBody>
          <a:bodyPr/>
          <a:lstStyle/>
          <a:p>
            <a:pPr algn="ctr"/>
            <a:r>
              <a:rPr lang="fr-FR" dirty="0"/>
              <a:t>Quelle proportion de la population?</a:t>
            </a:r>
            <a:br>
              <a:rPr lang="fr-FR" dirty="0"/>
            </a:br>
            <a:endParaRPr lang="fr-FR" dirty="0"/>
          </a:p>
        </p:txBody>
      </p:sp>
      <p:sp>
        <p:nvSpPr>
          <p:cNvPr id="3" name="Espace réservé du contenu 2"/>
          <p:cNvSpPr>
            <a:spLocks noGrp="1"/>
          </p:cNvSpPr>
          <p:nvPr>
            <p:ph idx="1"/>
          </p:nvPr>
        </p:nvSpPr>
        <p:spPr>
          <a:xfrm>
            <a:off x="550069" y="1917700"/>
            <a:ext cx="11203782" cy="5293995"/>
          </a:xfrm>
        </p:spPr>
        <p:txBody>
          <a:bodyPr>
            <a:normAutofit/>
          </a:bodyPr>
          <a:lstStyle/>
          <a:p>
            <a:r>
              <a:rPr lang="fr-FR" dirty="0"/>
              <a:t>• Augmente</a:t>
            </a:r>
          </a:p>
          <a:p>
            <a:r>
              <a:rPr lang="fr-FR" dirty="0"/>
              <a:t>• Varie selon les pays</a:t>
            </a:r>
          </a:p>
          <a:p>
            <a:r>
              <a:rPr lang="fr-FR" dirty="0"/>
              <a:t>• Années 1990 : MF 1/100.000 – FM 1/400.000</a:t>
            </a:r>
          </a:p>
          <a:p>
            <a:r>
              <a:rPr lang="fr-FR" dirty="0"/>
              <a:t>• Années 2000 : MF 1/18.000 — FM 1/54.000</a:t>
            </a:r>
          </a:p>
          <a:p>
            <a:endParaRPr lang="fr-FR" dirty="0"/>
          </a:p>
          <a:p>
            <a:r>
              <a:rPr lang="fr-FR" dirty="0"/>
              <a:t>Aujourd’hui si on extrapole sur la prévalence GB et pays du Nord:</a:t>
            </a:r>
          </a:p>
          <a:p>
            <a:pPr lvl="1"/>
            <a:r>
              <a:rPr lang="fr-FR" dirty="0"/>
              <a:t>- la prévalence est de 0,5 à1,5% </a:t>
            </a:r>
          </a:p>
          <a:p>
            <a:endParaRPr lang="fr-FR" dirty="0"/>
          </a:p>
          <a:p>
            <a:r>
              <a:rPr lang="fr-FR" dirty="0"/>
              <a:t> </a:t>
            </a:r>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t>22</a:t>
            </a:fld>
            <a:endParaRPr lang="fr-FR"/>
          </a:p>
        </p:txBody>
      </p:sp>
    </p:spTree>
    <p:extLst>
      <p:ext uri="{BB962C8B-B14F-4D97-AF65-F5344CB8AC3E}">
        <p14:creationId xmlns:p14="http://schemas.microsoft.com/office/powerpoint/2010/main" val="1071185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3242AF-D62B-4231-B9D0-FD28117A8228}"/>
              </a:ext>
            </a:extLst>
          </p:cNvPr>
          <p:cNvSpPr>
            <a:spLocks noGrp="1"/>
          </p:cNvSpPr>
          <p:nvPr>
            <p:ph type="title"/>
          </p:nvPr>
        </p:nvSpPr>
        <p:spPr>
          <a:xfrm>
            <a:off x="1235869" y="2501900"/>
            <a:ext cx="9982200" cy="1260475"/>
          </a:xfrm>
        </p:spPr>
        <p:txBody>
          <a:bodyPr/>
          <a:lstStyle/>
          <a:p>
            <a:pPr algn="ctr"/>
            <a:r>
              <a:rPr lang="fr-FR" dirty="0"/>
              <a:t>ASPECTS: HISTORIQUES</a:t>
            </a:r>
            <a:br>
              <a:rPr lang="fr-FR" dirty="0"/>
            </a:br>
            <a:r>
              <a:rPr lang="fr-FR" dirty="0"/>
              <a:t>Depuis quand le questionnement trans existe?</a:t>
            </a:r>
          </a:p>
        </p:txBody>
      </p:sp>
      <p:sp>
        <p:nvSpPr>
          <p:cNvPr id="4" name="Espace réservé du numéro de diapositive 3">
            <a:extLst>
              <a:ext uri="{FF2B5EF4-FFF2-40B4-BE49-F238E27FC236}">
                <a16:creationId xmlns:a16="http://schemas.microsoft.com/office/drawing/2014/main" id="{2BF1AB60-5261-4F73-98B1-674233506E7B}"/>
              </a:ext>
            </a:extLst>
          </p:cNvPr>
          <p:cNvSpPr>
            <a:spLocks noGrp="1"/>
          </p:cNvSpPr>
          <p:nvPr>
            <p:ph type="sldNum" sz="quarter" idx="12"/>
          </p:nvPr>
        </p:nvSpPr>
        <p:spPr/>
        <p:txBody>
          <a:bodyPr/>
          <a:lstStyle/>
          <a:p>
            <a:fld id="{B6F15528-21DE-4FAA-801E-634DDDAF4B2B}" type="slidenum">
              <a:rPr lang="fr-FR" smtClean="0"/>
              <a:t>23</a:t>
            </a:fld>
            <a:endParaRPr lang="fr-FR"/>
          </a:p>
        </p:txBody>
      </p:sp>
    </p:spTree>
    <p:extLst>
      <p:ext uri="{BB962C8B-B14F-4D97-AF65-F5344CB8AC3E}">
        <p14:creationId xmlns:p14="http://schemas.microsoft.com/office/powerpoint/2010/main" val="890806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242549" y="144525"/>
            <a:ext cx="9073197" cy="12610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42" tIns="50421" rIns="100842" bIns="50421" anchor="ctr"/>
          <a:lstStyle>
            <a:lvl1pPr>
              <a:lnSpc>
                <a:spcPct val="93000"/>
              </a:lnSpc>
              <a:buClr>
                <a:srgbClr val="000000"/>
              </a:buClr>
              <a:buSzPct val="100000"/>
              <a:buFont typeface="Times New Roman" panose="02020603050405020304" pitchFamily="18" charset="0"/>
              <a:tabLst>
                <a:tab pos="0" algn="l"/>
                <a:tab pos="1004888" algn="l"/>
                <a:tab pos="2011363" algn="l"/>
                <a:tab pos="3017838" algn="l"/>
                <a:tab pos="4024313" algn="l"/>
                <a:tab pos="5030788" algn="l"/>
                <a:tab pos="6037263" algn="l"/>
                <a:tab pos="7043738" algn="l"/>
                <a:tab pos="8050213" algn="l"/>
                <a:tab pos="9056688" algn="l"/>
                <a:tab pos="100631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1004888" algn="l"/>
                <a:tab pos="2011363" algn="l"/>
                <a:tab pos="3017838" algn="l"/>
                <a:tab pos="4024313" algn="l"/>
                <a:tab pos="5030788" algn="l"/>
                <a:tab pos="6037263" algn="l"/>
                <a:tab pos="7043738" algn="l"/>
                <a:tab pos="8050213" algn="l"/>
                <a:tab pos="9056688" algn="l"/>
                <a:tab pos="100631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1004888" algn="l"/>
                <a:tab pos="2011363" algn="l"/>
                <a:tab pos="3017838" algn="l"/>
                <a:tab pos="4024313" algn="l"/>
                <a:tab pos="5030788" algn="l"/>
                <a:tab pos="6037263" algn="l"/>
                <a:tab pos="7043738" algn="l"/>
                <a:tab pos="8050213" algn="l"/>
                <a:tab pos="9056688" algn="l"/>
                <a:tab pos="100631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1004888" algn="l"/>
                <a:tab pos="2011363" algn="l"/>
                <a:tab pos="3017838" algn="l"/>
                <a:tab pos="4024313" algn="l"/>
                <a:tab pos="5030788" algn="l"/>
                <a:tab pos="6037263" algn="l"/>
                <a:tab pos="7043738" algn="l"/>
                <a:tab pos="8050213" algn="l"/>
                <a:tab pos="9056688" algn="l"/>
                <a:tab pos="100631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1004888" algn="l"/>
                <a:tab pos="2011363" algn="l"/>
                <a:tab pos="3017838" algn="l"/>
                <a:tab pos="4024313" algn="l"/>
                <a:tab pos="5030788" algn="l"/>
                <a:tab pos="6037263" algn="l"/>
                <a:tab pos="7043738" algn="l"/>
                <a:tab pos="8050213" algn="l"/>
                <a:tab pos="9056688" algn="l"/>
                <a:tab pos="100631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1004888" algn="l"/>
                <a:tab pos="2011363" algn="l"/>
                <a:tab pos="3017838" algn="l"/>
                <a:tab pos="4024313" algn="l"/>
                <a:tab pos="5030788" algn="l"/>
                <a:tab pos="6037263" algn="l"/>
                <a:tab pos="7043738" algn="l"/>
                <a:tab pos="8050213" algn="l"/>
                <a:tab pos="9056688" algn="l"/>
                <a:tab pos="100631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1004888" algn="l"/>
                <a:tab pos="2011363" algn="l"/>
                <a:tab pos="3017838" algn="l"/>
                <a:tab pos="4024313" algn="l"/>
                <a:tab pos="5030788" algn="l"/>
                <a:tab pos="6037263" algn="l"/>
                <a:tab pos="7043738" algn="l"/>
                <a:tab pos="8050213" algn="l"/>
                <a:tab pos="9056688" algn="l"/>
                <a:tab pos="100631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1004888" algn="l"/>
                <a:tab pos="2011363" algn="l"/>
                <a:tab pos="3017838" algn="l"/>
                <a:tab pos="4024313" algn="l"/>
                <a:tab pos="5030788" algn="l"/>
                <a:tab pos="6037263" algn="l"/>
                <a:tab pos="7043738" algn="l"/>
                <a:tab pos="8050213" algn="l"/>
                <a:tab pos="9056688" algn="l"/>
                <a:tab pos="100631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1004888" algn="l"/>
                <a:tab pos="2011363" algn="l"/>
                <a:tab pos="3017838" algn="l"/>
                <a:tab pos="4024313" algn="l"/>
                <a:tab pos="5030788" algn="l"/>
                <a:tab pos="6037263" algn="l"/>
                <a:tab pos="7043738" algn="l"/>
                <a:tab pos="8050213" algn="l"/>
                <a:tab pos="9056688" algn="l"/>
                <a:tab pos="10063163" algn="l"/>
              </a:tabLst>
              <a:defRPr>
                <a:solidFill>
                  <a:schemeClr val="bg1"/>
                </a:solidFill>
                <a:latin typeface="Arial" panose="020B0604020202020204" pitchFamily="34" charset="0"/>
                <a:ea typeface="Microsoft YaHei" panose="020B0503020204020204" pitchFamily="34" charset="-122"/>
              </a:defRPr>
            </a:lvl9pPr>
          </a:lstStyle>
          <a:p>
            <a:pPr algn="ctr" eaLnBrk="1" hangingPunct="1">
              <a:lnSpc>
                <a:spcPct val="100000"/>
              </a:lnSpc>
              <a:buClrTx/>
              <a:buSzPct val="45000"/>
              <a:buFontTx/>
              <a:buNone/>
            </a:pPr>
            <a:r>
              <a:rPr lang="fr-FR" altLang="fr-FR" sz="4902">
                <a:solidFill>
                  <a:srgbClr val="000000"/>
                </a:solidFill>
                <a:latin typeface="Calibri" panose="020F0502020204030204" pitchFamily="34" charset="0"/>
              </a:rPr>
              <a:t>Depuis l'antiquité...</a:t>
            </a:r>
          </a:p>
        </p:txBody>
      </p:sp>
      <p:sp>
        <p:nvSpPr>
          <p:cNvPr id="2" name="Text Box 2"/>
          <p:cNvSpPr txBox="1">
            <a:spLocks noChangeArrowheads="1"/>
          </p:cNvSpPr>
          <p:nvPr/>
        </p:nvSpPr>
        <p:spPr bwMode="auto">
          <a:xfrm>
            <a:off x="2183290" y="1295944"/>
            <a:ext cx="9149428" cy="43849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0842" tIns="50421" rIns="100842" bIns="50421"/>
          <a:lstStyle>
            <a:lvl1pPr marL="114300">
              <a:tabLst>
                <a:tab pos="741363" algn="l"/>
                <a:tab pos="1747838" algn="l"/>
                <a:tab pos="2754313" algn="l"/>
                <a:tab pos="3760788" algn="l"/>
                <a:tab pos="4767263" algn="l"/>
                <a:tab pos="5773738" algn="l"/>
                <a:tab pos="6780213" algn="l"/>
                <a:tab pos="7786688" algn="l"/>
                <a:tab pos="8793163" algn="l"/>
                <a:tab pos="9799638" algn="l"/>
              </a:tabLst>
              <a:defRPr>
                <a:solidFill>
                  <a:srgbClr val="FFFFFF"/>
                </a:solidFill>
                <a:latin typeface="Arial" panose="020B0604020202020204" pitchFamily="34" charset="0"/>
                <a:ea typeface="Microsoft YaHei" panose="020B0503020204020204" pitchFamily="34" charset="-122"/>
              </a:defRPr>
            </a:lvl1pPr>
            <a:lvl2pPr>
              <a:tabLst>
                <a:tab pos="741363" algn="l"/>
                <a:tab pos="1747838" algn="l"/>
                <a:tab pos="2754313" algn="l"/>
                <a:tab pos="3760788" algn="l"/>
                <a:tab pos="4767263" algn="l"/>
                <a:tab pos="5773738" algn="l"/>
                <a:tab pos="6780213" algn="l"/>
                <a:tab pos="7786688" algn="l"/>
                <a:tab pos="8793163" algn="l"/>
                <a:tab pos="9799638" algn="l"/>
              </a:tabLst>
              <a:defRPr>
                <a:solidFill>
                  <a:srgbClr val="FFFFFF"/>
                </a:solidFill>
                <a:latin typeface="Arial" panose="020B0604020202020204" pitchFamily="34" charset="0"/>
                <a:ea typeface="Microsoft YaHei" panose="020B0503020204020204" pitchFamily="34" charset="-122"/>
              </a:defRPr>
            </a:lvl2pPr>
            <a:lvl3pPr>
              <a:tabLst>
                <a:tab pos="741363" algn="l"/>
                <a:tab pos="1747838" algn="l"/>
                <a:tab pos="2754313" algn="l"/>
                <a:tab pos="3760788" algn="l"/>
                <a:tab pos="4767263" algn="l"/>
                <a:tab pos="5773738" algn="l"/>
                <a:tab pos="6780213" algn="l"/>
                <a:tab pos="7786688" algn="l"/>
                <a:tab pos="8793163" algn="l"/>
                <a:tab pos="9799638" algn="l"/>
              </a:tabLst>
              <a:defRPr>
                <a:solidFill>
                  <a:srgbClr val="FFFFFF"/>
                </a:solidFill>
                <a:latin typeface="Arial" panose="020B0604020202020204" pitchFamily="34" charset="0"/>
                <a:ea typeface="Microsoft YaHei" panose="020B0503020204020204" pitchFamily="34" charset="-122"/>
              </a:defRPr>
            </a:lvl3pPr>
            <a:lvl4pPr>
              <a:tabLst>
                <a:tab pos="741363" algn="l"/>
                <a:tab pos="1747838" algn="l"/>
                <a:tab pos="2754313" algn="l"/>
                <a:tab pos="3760788" algn="l"/>
                <a:tab pos="4767263" algn="l"/>
                <a:tab pos="5773738" algn="l"/>
                <a:tab pos="6780213" algn="l"/>
                <a:tab pos="7786688" algn="l"/>
                <a:tab pos="8793163" algn="l"/>
                <a:tab pos="9799638" algn="l"/>
              </a:tabLst>
              <a:defRPr>
                <a:solidFill>
                  <a:srgbClr val="FFFFFF"/>
                </a:solidFill>
                <a:latin typeface="Arial" panose="020B0604020202020204" pitchFamily="34" charset="0"/>
                <a:ea typeface="Microsoft YaHei" panose="020B0503020204020204" pitchFamily="34" charset="-122"/>
              </a:defRPr>
            </a:lvl4pPr>
            <a:lvl5pPr>
              <a:tabLst>
                <a:tab pos="741363" algn="l"/>
                <a:tab pos="1747838" algn="l"/>
                <a:tab pos="2754313" algn="l"/>
                <a:tab pos="3760788" algn="l"/>
                <a:tab pos="4767263" algn="l"/>
                <a:tab pos="5773738" algn="l"/>
                <a:tab pos="6780213" algn="l"/>
                <a:tab pos="7786688" algn="l"/>
                <a:tab pos="8793163" algn="l"/>
                <a:tab pos="9799638"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41363" algn="l"/>
                <a:tab pos="1747838" algn="l"/>
                <a:tab pos="2754313" algn="l"/>
                <a:tab pos="3760788" algn="l"/>
                <a:tab pos="4767263" algn="l"/>
                <a:tab pos="5773738" algn="l"/>
                <a:tab pos="6780213" algn="l"/>
                <a:tab pos="7786688" algn="l"/>
                <a:tab pos="8793163" algn="l"/>
                <a:tab pos="9799638"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41363" algn="l"/>
                <a:tab pos="1747838" algn="l"/>
                <a:tab pos="2754313" algn="l"/>
                <a:tab pos="3760788" algn="l"/>
                <a:tab pos="4767263" algn="l"/>
                <a:tab pos="5773738" algn="l"/>
                <a:tab pos="6780213" algn="l"/>
                <a:tab pos="7786688" algn="l"/>
                <a:tab pos="8793163" algn="l"/>
                <a:tab pos="9799638"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41363" algn="l"/>
                <a:tab pos="1747838" algn="l"/>
                <a:tab pos="2754313" algn="l"/>
                <a:tab pos="3760788" algn="l"/>
                <a:tab pos="4767263" algn="l"/>
                <a:tab pos="5773738" algn="l"/>
                <a:tab pos="6780213" algn="l"/>
                <a:tab pos="7786688" algn="l"/>
                <a:tab pos="8793163" algn="l"/>
                <a:tab pos="9799638"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41363" algn="l"/>
                <a:tab pos="1747838" algn="l"/>
                <a:tab pos="2754313" algn="l"/>
                <a:tab pos="3760788" algn="l"/>
                <a:tab pos="4767263" algn="l"/>
                <a:tab pos="5773738" algn="l"/>
                <a:tab pos="6780213" algn="l"/>
                <a:tab pos="7786688" algn="l"/>
                <a:tab pos="8793163" algn="l"/>
                <a:tab pos="9799638" algn="l"/>
              </a:tabLst>
              <a:defRPr>
                <a:solidFill>
                  <a:srgbClr val="FFFFFF"/>
                </a:solidFill>
                <a:latin typeface="Arial" panose="020B0604020202020204" pitchFamily="34" charset="0"/>
                <a:ea typeface="Microsoft YaHei" panose="020B0503020204020204" pitchFamily="34" charset="-122"/>
              </a:defRPr>
            </a:lvl9pPr>
          </a:lstStyle>
          <a:p>
            <a:pPr>
              <a:spcBef>
                <a:spcPts val="500"/>
              </a:spcBef>
              <a:buSzPct val="45000"/>
              <a:defRPr/>
            </a:pPr>
            <a:r>
              <a:rPr lang="fr-FR" altLang="fr-FR" sz="2001">
                <a:solidFill>
                  <a:srgbClr val="000000"/>
                </a:solidFill>
                <a:latin typeface="Calibri" panose="020F0502020204030204" pitchFamily="34" charset="0"/>
              </a:rPr>
              <a:t> </a:t>
            </a:r>
          </a:p>
          <a:p>
            <a:pPr marL="112758" algn="ctr">
              <a:spcBef>
                <a:spcPts val="600"/>
              </a:spcBef>
              <a:buClr>
                <a:srgbClr val="000000"/>
              </a:buClr>
              <a:buSzPct val="45000"/>
              <a:defRPr/>
            </a:pPr>
            <a:r>
              <a:rPr lang="fr-FR" altLang="fr-FR" sz="2401" b="1">
                <a:solidFill>
                  <a:srgbClr val="6600FF"/>
                </a:solidFill>
                <a:latin typeface="Calibri" panose="020F0502020204030204" pitchFamily="34" charset="0"/>
              </a:rPr>
              <a:t>Héliogabale (218-222)</a:t>
            </a:r>
          </a:p>
          <a:p>
            <a:pPr marL="112758">
              <a:spcBef>
                <a:spcPts val="500"/>
              </a:spcBef>
              <a:buClr>
                <a:srgbClr val="000000"/>
              </a:buClr>
              <a:buSzPct val="45000"/>
              <a:defRPr/>
            </a:pPr>
            <a:r>
              <a:rPr lang="fr-FR" altLang="fr-FR" sz="2001" i="1">
                <a:solidFill>
                  <a:srgbClr val="000000"/>
                </a:solidFill>
                <a:latin typeface="Calibri" panose="020F0502020204030204" pitchFamily="34" charset="0"/>
              </a:rPr>
              <a:t>« vêtu d’une robe de soie traînante, le visage fardé, les sourcils peints, semblable à une idole… Il s’habille en femme, prend le nom d’impératrice.. »</a:t>
            </a:r>
          </a:p>
          <a:p>
            <a:pPr marL="112758">
              <a:spcBef>
                <a:spcPts val="500"/>
              </a:spcBef>
              <a:buClr>
                <a:srgbClr val="000000"/>
              </a:buClr>
              <a:buSzPct val="45000"/>
              <a:defRPr/>
            </a:pPr>
            <a:endParaRPr lang="fr-FR" altLang="fr-FR" sz="2001">
              <a:solidFill>
                <a:srgbClr val="000000"/>
              </a:solidFill>
              <a:latin typeface="Calibri" panose="020F0502020204030204" pitchFamily="34" charset="0"/>
            </a:endParaRPr>
          </a:p>
          <a:p>
            <a:pPr marL="112758">
              <a:spcBef>
                <a:spcPts val="500"/>
              </a:spcBef>
              <a:buClr>
                <a:srgbClr val="000000"/>
              </a:buClr>
              <a:buSzPct val="45000"/>
              <a:defRPr/>
            </a:pPr>
            <a:endParaRPr lang="fr-FR" altLang="fr-FR" sz="2001">
              <a:solidFill>
                <a:srgbClr val="000000"/>
              </a:solidFill>
              <a:latin typeface="Calibri" panose="020F0502020204030204" pitchFamily="34" charset="0"/>
            </a:endParaRPr>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3196" y="1"/>
            <a:ext cx="2261549" cy="216149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0355" y="3025459"/>
            <a:ext cx="5490292" cy="37814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Text Box 5"/>
          <p:cNvSpPr txBox="1">
            <a:spLocks noChangeArrowheads="1"/>
          </p:cNvSpPr>
          <p:nvPr/>
        </p:nvSpPr>
        <p:spPr bwMode="auto">
          <a:xfrm>
            <a:off x="2759793" y="6914878"/>
            <a:ext cx="3817953" cy="4589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38" tIns="45019" rIns="90038" bIns="45019"/>
          <a:lstStyle>
            <a:lvl1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9pPr>
          </a:lstStyle>
          <a:p>
            <a:pPr eaLnBrk="1"/>
            <a:r>
              <a:rPr lang="fr-FR" altLang="fr-FR" sz="2601" b="1">
                <a:solidFill>
                  <a:srgbClr val="6600FF"/>
                </a:solidFill>
              </a:rPr>
              <a:t>Le prophète TIRESIAS</a:t>
            </a:r>
          </a:p>
        </p:txBody>
      </p:sp>
      <p:pic>
        <p:nvPicPr>
          <p:cNvPr id="615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8168" y="2520422"/>
            <a:ext cx="2595064" cy="46565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2" name="Text Box 7"/>
          <p:cNvSpPr txBox="1">
            <a:spLocks noChangeArrowheads="1"/>
          </p:cNvSpPr>
          <p:nvPr/>
        </p:nvSpPr>
        <p:spPr bwMode="auto">
          <a:xfrm>
            <a:off x="7657700" y="7130869"/>
            <a:ext cx="4321402" cy="770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38" tIns="45019" rIns="90038" bIns="45019"/>
          <a:lstStyle>
            <a:lvl1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6088" algn="l"/>
                <a:tab pos="893763" algn="l"/>
                <a:tab pos="1341438" algn="l"/>
                <a:tab pos="1789113" algn="l"/>
                <a:tab pos="2236788" algn="l"/>
                <a:tab pos="2684463" algn="l"/>
                <a:tab pos="3132138" algn="l"/>
                <a:tab pos="3579813" algn="l"/>
                <a:tab pos="4027488" algn="l"/>
                <a:tab pos="4475163" algn="l"/>
                <a:tab pos="4922838" algn="l"/>
                <a:tab pos="5370513" algn="l"/>
                <a:tab pos="5818188" algn="l"/>
                <a:tab pos="6265863" algn="l"/>
                <a:tab pos="6713538" algn="l"/>
                <a:tab pos="7161213" algn="l"/>
                <a:tab pos="7608888" algn="l"/>
                <a:tab pos="8056563" algn="l"/>
                <a:tab pos="8504238" algn="l"/>
                <a:tab pos="8951913" algn="l"/>
              </a:tabLst>
              <a:defRPr>
                <a:solidFill>
                  <a:schemeClr val="bg1"/>
                </a:solidFill>
                <a:latin typeface="Arial" panose="020B0604020202020204" pitchFamily="34" charset="0"/>
                <a:ea typeface="Microsoft YaHei" panose="020B0503020204020204" pitchFamily="34" charset="-122"/>
              </a:defRPr>
            </a:lvl9pPr>
          </a:lstStyle>
          <a:p>
            <a:pPr eaLnBrk="1"/>
            <a:r>
              <a:rPr lang="fr-FR" altLang="fr-FR" sz="2401" b="1">
                <a:solidFill>
                  <a:srgbClr val="6600FF"/>
                </a:solidFill>
              </a:rPr>
              <a:t>Hermaphroditus (-300 BC)</a:t>
            </a:r>
          </a:p>
        </p:txBody>
      </p:sp>
    </p:spTree>
    <p:extLst>
      <p:ext uri="{BB962C8B-B14F-4D97-AF65-F5344CB8AC3E}">
        <p14:creationId xmlns:p14="http://schemas.microsoft.com/office/powerpoint/2010/main" val="42015470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8EB3AE-51F5-559A-562E-88E9929364CB}"/>
              </a:ext>
            </a:extLst>
          </p:cNvPr>
          <p:cNvSpPr>
            <a:spLocks noGrp="1"/>
          </p:cNvSpPr>
          <p:nvPr>
            <p:ph type="title"/>
          </p:nvPr>
        </p:nvSpPr>
        <p:spPr>
          <a:xfrm>
            <a:off x="1006420" y="2867025"/>
            <a:ext cx="11203782" cy="1260475"/>
          </a:xfrm>
        </p:spPr>
        <p:txBody>
          <a:bodyPr/>
          <a:lstStyle/>
          <a:p>
            <a:r>
              <a:rPr lang="fr-FR" dirty="0"/>
              <a:t>Est-ce que historiquement il a existé d’autres sociétés qui ont accepté le changement de genre?</a:t>
            </a:r>
          </a:p>
        </p:txBody>
      </p:sp>
      <p:sp>
        <p:nvSpPr>
          <p:cNvPr id="4" name="Espace réservé du numéro de diapositive 3">
            <a:extLst>
              <a:ext uri="{FF2B5EF4-FFF2-40B4-BE49-F238E27FC236}">
                <a16:creationId xmlns:a16="http://schemas.microsoft.com/office/drawing/2014/main" id="{064CFEE3-2886-C125-F560-D4E2FC8158CF}"/>
              </a:ext>
            </a:extLst>
          </p:cNvPr>
          <p:cNvSpPr>
            <a:spLocks noGrp="1"/>
          </p:cNvSpPr>
          <p:nvPr>
            <p:ph type="sldNum" sz="quarter" idx="12"/>
          </p:nvPr>
        </p:nvSpPr>
        <p:spPr/>
        <p:txBody>
          <a:bodyPr/>
          <a:lstStyle/>
          <a:p>
            <a:fld id="{B6F15528-21DE-4FAA-801E-634DDDAF4B2B}" type="slidenum">
              <a:rPr lang="fr-FR" smtClean="0"/>
              <a:t>25</a:t>
            </a:fld>
            <a:endParaRPr lang="fr-FR"/>
          </a:p>
        </p:txBody>
      </p:sp>
    </p:spTree>
    <p:extLst>
      <p:ext uri="{BB962C8B-B14F-4D97-AF65-F5344CB8AC3E}">
        <p14:creationId xmlns:p14="http://schemas.microsoft.com/office/powerpoint/2010/main" val="1267210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Variations dans le genre : Ailleurs</a:t>
            </a:r>
          </a:p>
        </p:txBody>
      </p:sp>
      <p:sp>
        <p:nvSpPr>
          <p:cNvPr id="3" name="Espace réservé du contenu 2"/>
          <p:cNvSpPr>
            <a:spLocks noGrp="1"/>
          </p:cNvSpPr>
          <p:nvPr>
            <p:ph idx="1"/>
          </p:nvPr>
        </p:nvSpPr>
        <p:spPr/>
        <p:txBody>
          <a:bodyPr>
            <a:normAutofit/>
          </a:bodyPr>
          <a:lstStyle/>
          <a:p>
            <a:r>
              <a:rPr lang="fr-FR" b="1" dirty="0"/>
              <a:t>Exemples de statut d’un 3ème genre</a:t>
            </a:r>
          </a:p>
          <a:p>
            <a:pPr marL="150042" indent="0">
              <a:buNone/>
            </a:pPr>
            <a:r>
              <a:rPr lang="fr-FR" dirty="0"/>
              <a:t>	</a:t>
            </a:r>
          </a:p>
          <a:p>
            <a:r>
              <a:rPr lang="fr-FR" dirty="0"/>
              <a:t>• Berdaches sibériens et nord-américains,</a:t>
            </a:r>
          </a:p>
          <a:p>
            <a:endParaRPr lang="fr-FR" dirty="0"/>
          </a:p>
          <a:p>
            <a:r>
              <a:rPr lang="fr-FR" dirty="0"/>
              <a:t>• </a:t>
            </a:r>
            <a:r>
              <a:rPr lang="fr-FR" dirty="0" err="1"/>
              <a:t>Hijras</a:t>
            </a:r>
            <a:r>
              <a:rPr lang="fr-FR" dirty="0"/>
              <a:t> en Inde</a:t>
            </a:r>
          </a:p>
          <a:p>
            <a:pPr lvl="1"/>
            <a:r>
              <a:rPr lang="fr-FR" dirty="0"/>
              <a:t>appelés pour bénir les mariages, </a:t>
            </a:r>
          </a:p>
          <a:p>
            <a:pPr lvl="1"/>
            <a:endParaRPr lang="fr-FR" dirty="0"/>
          </a:p>
          <a:p>
            <a:r>
              <a:rPr lang="fr-FR" dirty="0"/>
              <a:t>• </a:t>
            </a:r>
            <a:r>
              <a:rPr lang="fr-FR" dirty="0" err="1"/>
              <a:t>Sipiniit</a:t>
            </a:r>
            <a:r>
              <a:rPr lang="fr-FR" dirty="0"/>
              <a:t> chez les Inuit</a:t>
            </a:r>
          </a:p>
          <a:p>
            <a:pPr lvl="1"/>
            <a:r>
              <a:rPr lang="fr-FR" dirty="0"/>
              <a:t>Pour rééquilibrer le nombre d’hommes et de femmes dans une communauté</a:t>
            </a:r>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t>26</a:t>
            </a:fld>
            <a:endParaRPr lang="fr-FR"/>
          </a:p>
        </p:txBody>
      </p:sp>
    </p:spTree>
    <p:extLst>
      <p:ext uri="{BB962C8B-B14F-4D97-AF65-F5344CB8AC3E}">
        <p14:creationId xmlns:p14="http://schemas.microsoft.com/office/powerpoint/2010/main" val="289312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2469" y="428625"/>
            <a:ext cx="11203782" cy="1260475"/>
          </a:xfrm>
        </p:spPr>
        <p:txBody>
          <a:bodyPr/>
          <a:lstStyle/>
          <a:p>
            <a:r>
              <a:rPr lang="fr-FR" dirty="0" err="1"/>
              <a:t>Intersexuation</a:t>
            </a:r>
            <a:r>
              <a:rPr lang="fr-FR" dirty="0"/>
              <a:t> ≠ </a:t>
            </a:r>
            <a:r>
              <a:rPr lang="fr-FR" dirty="0" err="1"/>
              <a:t>Transidentité</a:t>
            </a:r>
            <a:r>
              <a:rPr lang="fr-FR" dirty="0"/>
              <a:t> </a:t>
            </a:r>
          </a:p>
        </p:txBody>
      </p:sp>
      <p:sp>
        <p:nvSpPr>
          <p:cNvPr id="3" name="Espace réservé du contenu 2"/>
          <p:cNvSpPr>
            <a:spLocks noGrp="1"/>
          </p:cNvSpPr>
          <p:nvPr>
            <p:ph idx="1"/>
          </p:nvPr>
        </p:nvSpPr>
        <p:spPr>
          <a:xfrm>
            <a:off x="672227" y="2181225"/>
            <a:ext cx="10088642" cy="4877435"/>
          </a:xfrm>
        </p:spPr>
        <p:txBody>
          <a:bodyPr>
            <a:normAutofit/>
          </a:bodyPr>
          <a:lstStyle/>
          <a:p>
            <a:r>
              <a:rPr lang="fr-FR" dirty="0"/>
              <a:t>Intersexuations : Terme utilisé pour couvrir un vaste nombre de personnes dont les caractéristiques sexuelles ne correspondent pas aux normes « typiques et binaires masculin/féminin à la naissance cela peut concerner les caractères sexuels primaires ou secondaires</a:t>
            </a:r>
          </a:p>
          <a:p>
            <a:endParaRPr lang="fr-FR" dirty="0"/>
          </a:p>
        </p:txBody>
      </p:sp>
      <p:sp>
        <p:nvSpPr>
          <p:cNvPr id="4" name="Espace réservé du numéro de diapositive 3"/>
          <p:cNvSpPr>
            <a:spLocks noGrp="1"/>
          </p:cNvSpPr>
          <p:nvPr>
            <p:ph type="sldNum" sz="quarter" idx="12"/>
          </p:nvPr>
        </p:nvSpPr>
        <p:spPr/>
        <p:txBody>
          <a:bodyPr/>
          <a:lstStyle/>
          <a:p>
            <a:fld id="{B6F15528-21DE-4FAA-801E-634DDDAF4B2B}" type="slidenum">
              <a:rPr lang="fr-FR" smtClean="0"/>
              <a:t>27</a:t>
            </a:fld>
            <a:endParaRPr lang="fr-FR"/>
          </a:p>
        </p:txBody>
      </p:sp>
      <p:pic>
        <p:nvPicPr>
          <p:cNvPr id="20482" name="Picture 2" descr="Afficher l’image source">
            <a:extLst>
              <a:ext uri="{FF2B5EF4-FFF2-40B4-BE49-F238E27FC236}">
                <a16:creationId xmlns:a16="http://schemas.microsoft.com/office/drawing/2014/main" id="{44F8B498-2983-61C1-2794-45C6FB6864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8269" y="5655097"/>
            <a:ext cx="2378869" cy="1250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098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1378109" y="428625"/>
            <a:ext cx="9077961" cy="1259417"/>
          </a:xfrm>
        </p:spPr>
        <p:txBody>
          <a:bodyPr/>
          <a:lstStyle/>
          <a:p>
            <a:pPr algn="ctr">
              <a:tabLst>
                <a:tab pos="0" algn="l"/>
                <a:tab pos="1005290" algn="l"/>
                <a:tab pos="2012168" algn="l"/>
                <a:tab pos="3019045" algn="l"/>
                <a:tab pos="4025923" algn="l"/>
                <a:tab pos="5032800" algn="l"/>
                <a:tab pos="6039678" algn="l"/>
                <a:tab pos="7046555" algn="l"/>
                <a:tab pos="8053433" algn="l"/>
                <a:tab pos="9060311" algn="l"/>
                <a:tab pos="10067188" algn="l"/>
              </a:tabLst>
            </a:pPr>
            <a:r>
              <a:rPr lang="fr-FR" altLang="fr-FR" sz="4400" u="sng" dirty="0"/>
              <a:t>Transidentité</a:t>
            </a:r>
            <a:br>
              <a:rPr lang="fr-FR" altLang="fr-FR" sz="3201" dirty="0"/>
            </a:br>
            <a:endParaRPr lang="fr-FR" altLang="fr-FR" sz="3201" dirty="0"/>
          </a:p>
        </p:txBody>
      </p:sp>
      <p:sp>
        <p:nvSpPr>
          <p:cNvPr id="16387" name="Rectangle 2"/>
          <p:cNvSpPr>
            <a:spLocks noGrp="1" noChangeArrowheads="1"/>
          </p:cNvSpPr>
          <p:nvPr>
            <p:ph type="body" idx="1"/>
          </p:nvPr>
        </p:nvSpPr>
        <p:spPr>
          <a:xfrm>
            <a:off x="1616870" y="2333625"/>
            <a:ext cx="8839200" cy="1981200"/>
          </a:xfrm>
        </p:spPr>
        <p:txBody>
          <a:bodyPr/>
          <a:lstStyle/>
          <a:p>
            <a:pPr marL="376388" indent="-376388">
              <a:tabLst>
                <a:tab pos="1003701" algn="l"/>
                <a:tab pos="2010579" algn="l"/>
                <a:tab pos="3017457" algn="l"/>
                <a:tab pos="4024334" algn="l"/>
                <a:tab pos="5031212" algn="l"/>
                <a:tab pos="6038089" algn="l"/>
                <a:tab pos="7044967" algn="l"/>
                <a:tab pos="8051844" algn="l"/>
                <a:tab pos="9058722" algn="l"/>
                <a:tab pos="10065600" algn="l"/>
              </a:tabLst>
            </a:pPr>
            <a:r>
              <a:rPr lang="fr-FR" altLang="fr-FR" dirty="0"/>
              <a:t>Identité de genre et celle assignée à la naissance par le phénotype sexuel ne correspondent pas</a:t>
            </a:r>
          </a:p>
          <a:p>
            <a:pPr marL="376388" indent="-376388">
              <a:tabLst>
                <a:tab pos="1003701" algn="l"/>
                <a:tab pos="2010579" algn="l"/>
                <a:tab pos="3017457" algn="l"/>
                <a:tab pos="4024334" algn="l"/>
                <a:tab pos="5031212" algn="l"/>
                <a:tab pos="6038089" algn="l"/>
                <a:tab pos="7044967" algn="l"/>
                <a:tab pos="8051844" algn="l"/>
                <a:tab pos="9058722" algn="l"/>
                <a:tab pos="10065600" algn="l"/>
              </a:tabLst>
            </a:pPr>
            <a:r>
              <a:rPr lang="fr-FR" altLang="fr-FR" dirty="0"/>
              <a:t>Aujourd'hui : DSM-5 (2013), et CIM-11</a:t>
            </a:r>
          </a:p>
        </p:txBody>
      </p:sp>
    </p:spTree>
    <p:extLst>
      <p:ext uri="{BB962C8B-B14F-4D97-AF65-F5344CB8AC3E}">
        <p14:creationId xmlns:p14="http://schemas.microsoft.com/office/powerpoint/2010/main" val="30578721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2051472" y="1045015"/>
            <a:ext cx="9290775" cy="56189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38" tIns="64431" rIns="90038" bIns="45019"/>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3pPr>
            <a:lvl4pPr marL="457200">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9pPr>
          </a:lstStyle>
          <a:p>
            <a:pPr algn="just">
              <a:spcBef>
                <a:spcPts val="288"/>
              </a:spcBef>
              <a:spcAft>
                <a:spcPts val="288"/>
              </a:spcAft>
              <a:buSzPct val="45000"/>
            </a:pPr>
            <a:r>
              <a:rPr lang="fr-FR" altLang="fr-FR" sz="2201" b="1">
                <a:solidFill>
                  <a:srgbClr val="000000"/>
                </a:solidFill>
              </a:rPr>
              <a:t>A. Vécu d’incongruence</a:t>
            </a:r>
            <a:r>
              <a:rPr lang="fr-FR" altLang="fr-FR" sz="2201">
                <a:solidFill>
                  <a:srgbClr val="000000"/>
                </a:solidFill>
              </a:rPr>
              <a:t> entre l’expérience et l’expression du genre par rapport au genre assigné, persistant </a:t>
            </a:r>
            <a:r>
              <a:rPr lang="fr-FR" altLang="fr-FR" sz="2201" b="1">
                <a:solidFill>
                  <a:srgbClr val="000000"/>
                </a:solidFill>
              </a:rPr>
              <a:t>+ de six mois</a:t>
            </a:r>
            <a:r>
              <a:rPr lang="fr-FR" altLang="fr-FR" sz="2201">
                <a:solidFill>
                  <a:srgbClr val="000000"/>
                </a:solidFill>
              </a:rPr>
              <a:t>, avec &gt;2 critères :</a:t>
            </a:r>
          </a:p>
          <a:p>
            <a:pPr lvl="3" algn="just">
              <a:spcBef>
                <a:spcPts val="288"/>
              </a:spcBef>
              <a:spcAft>
                <a:spcPts val="288"/>
              </a:spcAft>
              <a:buSzPct val="45000"/>
              <a:buFont typeface="Wingdings" panose="05000000000000000000" pitchFamily="2" charset="2"/>
              <a:buChar char=""/>
            </a:pPr>
            <a:r>
              <a:rPr lang="fr-FR" altLang="fr-FR" sz="2001">
                <a:solidFill>
                  <a:srgbClr val="000000"/>
                </a:solidFill>
              </a:rPr>
              <a:t> Un sentiment d’incongruence marqué entre le genre vécu/exprimé par la personne et ses caractéristiques sexuelles primaires et/ou secondaires (ou chez les jeunes adolescents, avec les caractéristiques sexuelles secondaires attendues)</a:t>
            </a:r>
          </a:p>
          <a:p>
            <a:pPr lvl="3" algn="just">
              <a:spcBef>
                <a:spcPts val="288"/>
              </a:spcBef>
              <a:spcAft>
                <a:spcPts val="288"/>
              </a:spcAft>
              <a:buSzPct val="45000"/>
              <a:buFont typeface="Wingdings" panose="05000000000000000000" pitchFamily="2" charset="2"/>
              <a:buChar char=""/>
            </a:pPr>
            <a:r>
              <a:rPr lang="fr-FR" altLang="fr-FR" sz="2001">
                <a:solidFill>
                  <a:srgbClr val="000000"/>
                </a:solidFill>
              </a:rPr>
              <a:t> Un fort désir d’être débarrassé de ses caractères sexuels primaires et ou secondaires en raison d’une incompatibilité avec le genre vécu/exprimé (ou chez les jeunes adolescents, fort désir d’empêcher le développement des caractéristiques sexuelles secondaires attendues).</a:t>
            </a:r>
          </a:p>
          <a:p>
            <a:pPr lvl="3" algn="just">
              <a:spcBef>
                <a:spcPts val="288"/>
              </a:spcBef>
              <a:spcAft>
                <a:spcPts val="288"/>
              </a:spcAft>
              <a:buSzPct val="45000"/>
              <a:buFont typeface="Wingdings" panose="05000000000000000000" pitchFamily="2" charset="2"/>
              <a:buChar char=""/>
            </a:pPr>
            <a:r>
              <a:rPr lang="fr-FR" altLang="fr-FR" sz="2001">
                <a:solidFill>
                  <a:srgbClr val="000000"/>
                </a:solidFill>
              </a:rPr>
              <a:t> Un fort désir d’avoir les caractères sexuels primaires et ou secondaires de l’autre sexe</a:t>
            </a:r>
          </a:p>
          <a:p>
            <a:pPr lvl="3" algn="just">
              <a:spcBef>
                <a:spcPts val="288"/>
              </a:spcBef>
              <a:spcAft>
                <a:spcPts val="288"/>
              </a:spcAft>
              <a:buSzPct val="45000"/>
              <a:buFont typeface="Wingdings" panose="05000000000000000000" pitchFamily="2" charset="2"/>
              <a:buChar char=""/>
            </a:pPr>
            <a:r>
              <a:rPr lang="fr-FR" altLang="fr-FR" sz="2001">
                <a:solidFill>
                  <a:srgbClr val="000000"/>
                </a:solidFill>
              </a:rPr>
              <a:t> Désir marqué d’appartenir à l’autre genre (ou d’un genre différent de celui qui lui est assigné).</a:t>
            </a:r>
          </a:p>
          <a:p>
            <a:pPr lvl="3" algn="just">
              <a:spcBef>
                <a:spcPts val="288"/>
              </a:spcBef>
              <a:spcAft>
                <a:spcPts val="288"/>
              </a:spcAft>
              <a:buSzPct val="45000"/>
              <a:buFont typeface="Wingdings" panose="05000000000000000000" pitchFamily="2" charset="2"/>
              <a:buChar char=""/>
            </a:pPr>
            <a:r>
              <a:rPr lang="fr-FR" altLang="fr-FR" sz="2001">
                <a:solidFill>
                  <a:srgbClr val="000000"/>
                </a:solidFill>
              </a:rPr>
              <a:t> Désir marqué d’être traité(e) comme une personne de l’autre genre (ou d’un genre différent de celui qui lui est assigné).</a:t>
            </a:r>
          </a:p>
          <a:p>
            <a:pPr lvl="3" algn="just">
              <a:spcBef>
                <a:spcPts val="288"/>
              </a:spcBef>
              <a:spcAft>
                <a:spcPts val="288"/>
              </a:spcAft>
              <a:buSzPct val="45000"/>
              <a:buFont typeface="Wingdings" panose="05000000000000000000" pitchFamily="2" charset="2"/>
              <a:buChar char=""/>
            </a:pPr>
            <a:r>
              <a:rPr lang="fr-FR" altLang="fr-FR" sz="2001">
                <a:solidFill>
                  <a:srgbClr val="000000"/>
                </a:solidFill>
              </a:rPr>
              <a:t> Une conviction marquée d’avoir les sentiments et les réactions de l’autre genre (ou d’un genre différent de celui qui lui est assigné)</a:t>
            </a:r>
          </a:p>
          <a:p>
            <a:pPr algn="just">
              <a:spcBef>
                <a:spcPts val="288"/>
              </a:spcBef>
              <a:spcAft>
                <a:spcPts val="288"/>
              </a:spcAft>
              <a:buSzPct val="45000"/>
            </a:pPr>
            <a:endParaRPr lang="fr-FR" altLang="fr-FR" sz="1601">
              <a:solidFill>
                <a:srgbClr val="000000"/>
              </a:solidFill>
              <a:cs typeface="Arial" panose="020B0604020202020204" pitchFamily="34" charset="0"/>
            </a:endParaRPr>
          </a:p>
        </p:txBody>
      </p:sp>
      <p:sp>
        <p:nvSpPr>
          <p:cNvPr id="18435" name="Text Box 2"/>
          <p:cNvSpPr txBox="1">
            <a:spLocks noChangeArrowheads="1"/>
          </p:cNvSpPr>
          <p:nvPr/>
        </p:nvSpPr>
        <p:spPr bwMode="auto">
          <a:xfrm>
            <a:off x="2183290" y="1"/>
            <a:ext cx="9074785" cy="1262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bg1"/>
                </a:solidFill>
                <a:latin typeface="Arial" panose="020B0604020202020204" pitchFamily="34" charset="0"/>
                <a:ea typeface="Microsoft YaHei" panose="020B0503020204020204" pitchFamily="34" charset="-122"/>
              </a:defRPr>
            </a:lvl9pPr>
          </a:lstStyle>
          <a:p>
            <a:pPr algn="ctr" eaLnBrk="1">
              <a:lnSpc>
                <a:spcPct val="100000"/>
              </a:lnSpc>
            </a:pPr>
            <a:r>
              <a:rPr lang="fr-FR" altLang="fr-FR" sz="2401" u="sng">
                <a:solidFill>
                  <a:srgbClr val="000000"/>
                </a:solidFill>
              </a:rPr>
              <a:t>DSM 5 : Dysphorie de genre de l'adulte et de l'adolescent (302.85)</a:t>
            </a:r>
          </a:p>
        </p:txBody>
      </p:sp>
    </p:spTree>
    <p:extLst>
      <p:ext uri="{BB962C8B-B14F-4D97-AF65-F5344CB8AC3E}">
        <p14:creationId xmlns:p14="http://schemas.microsoft.com/office/powerpoint/2010/main" val="3786400100"/>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9F708-E4E1-2967-0F1B-8799D161F009}"/>
              </a:ext>
            </a:extLst>
          </p:cNvPr>
          <p:cNvSpPr>
            <a:spLocks noGrp="1"/>
          </p:cNvSpPr>
          <p:nvPr>
            <p:ph type="title"/>
          </p:nvPr>
        </p:nvSpPr>
        <p:spPr>
          <a:xfrm>
            <a:off x="672227" y="2333625"/>
            <a:ext cx="11203782" cy="1260475"/>
          </a:xfrm>
        </p:spPr>
        <p:txBody>
          <a:bodyPr/>
          <a:lstStyle/>
          <a:p>
            <a:pPr algn="ctr"/>
            <a:r>
              <a:rPr lang="fr-FR" b="1" dirty="0"/>
              <a:t>Témoignages</a:t>
            </a:r>
          </a:p>
        </p:txBody>
      </p:sp>
      <p:sp>
        <p:nvSpPr>
          <p:cNvPr id="4" name="Espace réservé du numéro de diapositive 3">
            <a:extLst>
              <a:ext uri="{FF2B5EF4-FFF2-40B4-BE49-F238E27FC236}">
                <a16:creationId xmlns:a16="http://schemas.microsoft.com/office/drawing/2014/main" id="{3B22FCF3-70C8-F8F3-0D70-CE919A4ECE1B}"/>
              </a:ext>
            </a:extLst>
          </p:cNvPr>
          <p:cNvSpPr>
            <a:spLocks noGrp="1"/>
          </p:cNvSpPr>
          <p:nvPr>
            <p:ph type="sldNum" sz="quarter" idx="12"/>
          </p:nvPr>
        </p:nvSpPr>
        <p:spPr/>
        <p:txBody>
          <a:bodyPr/>
          <a:lstStyle/>
          <a:p>
            <a:fld id="{B6F15528-21DE-4FAA-801E-634DDDAF4B2B}" type="slidenum">
              <a:rPr lang="fr-FR" smtClean="0"/>
              <a:t>3</a:t>
            </a:fld>
            <a:endParaRPr lang="fr-FR"/>
          </a:p>
        </p:txBody>
      </p:sp>
    </p:spTree>
    <p:extLst>
      <p:ext uri="{BB962C8B-B14F-4D97-AF65-F5344CB8AC3E}">
        <p14:creationId xmlns:p14="http://schemas.microsoft.com/office/powerpoint/2010/main" val="3018095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p:txBody>
          <a:bodyPr>
            <a:normAutofit fontScale="90000"/>
          </a:bodyPr>
          <a:lstStyle/>
          <a:p>
            <a:pPr eaLnBrk="1" hangingPunct="1"/>
            <a:r>
              <a:rPr lang="en-GB" altLang="fr-FR" sz="4700" b="1" dirty="0" err="1">
                <a:ea typeface="ＭＳ Ｐゴシック" pitchFamily="34" charset="-128"/>
                <a:cs typeface="Tahoma" pitchFamily="34" charset="0"/>
              </a:rPr>
              <a:t>RecommAndations</a:t>
            </a:r>
            <a:r>
              <a:rPr lang="en-GB" altLang="fr-FR" sz="4700" b="1" dirty="0">
                <a:ea typeface="ＭＳ Ｐゴシック" pitchFamily="34" charset="-128"/>
                <a:cs typeface="Tahoma" pitchFamily="34" charset="0"/>
              </a:rPr>
              <a:t> </a:t>
            </a:r>
            <a:br>
              <a:rPr lang="en-GB" altLang="fr-FR" sz="4700" b="1" dirty="0">
                <a:ea typeface="ＭＳ Ｐゴシック" pitchFamily="34" charset="-128"/>
                <a:cs typeface="Tahoma" pitchFamily="34" charset="0"/>
              </a:rPr>
            </a:br>
            <a:r>
              <a:rPr lang="en-GB" altLang="fr-FR" sz="4700" b="1" dirty="0">
                <a:ea typeface="ＭＳ Ｐゴシック" pitchFamily="34" charset="-128"/>
                <a:cs typeface="Tahoma" pitchFamily="34" charset="0"/>
              </a:rPr>
              <a:t>de la WPATH </a:t>
            </a:r>
            <a:br>
              <a:rPr lang="en-GB" altLang="fr-FR" sz="4200" b="1" dirty="0">
                <a:ea typeface="ＭＳ Ｐゴシック" pitchFamily="34" charset="-128"/>
                <a:cs typeface="Tahoma" pitchFamily="34" charset="0"/>
              </a:rPr>
            </a:br>
            <a:r>
              <a:rPr lang="en-GB" altLang="fr-FR" sz="2100" b="1" dirty="0">
                <a:ea typeface="ＭＳ Ｐゴシック" pitchFamily="34" charset="-128"/>
                <a:cs typeface="Tahoma" pitchFamily="34" charset="0"/>
              </a:rPr>
              <a:t>(World Professional Association for Transsexual Health)</a:t>
            </a:r>
            <a:endParaRPr lang="fr-FR" altLang="fr-FR" sz="2100" dirty="0">
              <a:ea typeface="ＭＳ Ｐゴシック" pitchFamily="34" charset="-128"/>
            </a:endParaRPr>
          </a:p>
        </p:txBody>
      </p:sp>
      <p:sp>
        <p:nvSpPr>
          <p:cNvPr id="11267" name="Espace réservé du contenu 2"/>
          <p:cNvSpPr>
            <a:spLocks noGrp="1"/>
          </p:cNvSpPr>
          <p:nvPr>
            <p:ph idx="1"/>
          </p:nvPr>
        </p:nvSpPr>
        <p:spPr>
          <a:xfrm>
            <a:off x="702469" y="2604053"/>
            <a:ext cx="11203782" cy="4484370"/>
          </a:xfrm>
        </p:spPr>
        <p:txBody>
          <a:bodyPr/>
          <a:lstStyle/>
          <a:p>
            <a:pPr eaLnBrk="1" hangingPunct="1">
              <a:lnSpc>
                <a:spcPct val="80000"/>
              </a:lnSpc>
            </a:pPr>
            <a:r>
              <a:rPr lang="fr-FR" altLang="fr-FR" sz="2600" u="sng" dirty="0">
                <a:ea typeface="ＭＳ Ｐゴシック" pitchFamily="34" charset="-128"/>
              </a:rPr>
              <a:t>TIG</a:t>
            </a:r>
            <a:r>
              <a:rPr lang="fr-FR" altLang="fr-FR" sz="2600" dirty="0">
                <a:ea typeface="ＭＳ Ｐゴシック" pitchFamily="34" charset="-128"/>
              </a:rPr>
              <a:t>: prise en charge basée sur le THC</a:t>
            </a:r>
          </a:p>
          <a:p>
            <a:pPr eaLnBrk="1" hangingPunct="1">
              <a:lnSpc>
                <a:spcPct val="80000"/>
              </a:lnSpc>
              <a:buFont typeface="Wingdings" pitchFamily="2" charset="2"/>
              <a:buNone/>
            </a:pPr>
            <a:endParaRPr lang="fr-FR" altLang="fr-FR" sz="900" dirty="0">
              <a:ea typeface="ＭＳ Ｐゴシック" pitchFamily="34" charset="-128"/>
            </a:endParaRPr>
          </a:p>
          <a:p>
            <a:pPr eaLnBrk="1" hangingPunct="1">
              <a:lnSpc>
                <a:spcPct val="80000"/>
              </a:lnSpc>
            </a:pPr>
            <a:r>
              <a:rPr lang="fr-FR" altLang="fr-FR" sz="2600" dirty="0">
                <a:ea typeface="ＭＳ Ｐゴシック" pitchFamily="34" charset="-128"/>
              </a:rPr>
              <a:t>Nécessité d’une équipe soignante </a:t>
            </a:r>
            <a:r>
              <a:rPr lang="fr-FR" altLang="fr-FR" sz="2600" u="sng" dirty="0">
                <a:ea typeface="ＭＳ Ｐゴシック" pitchFamily="34" charset="-128"/>
              </a:rPr>
              <a:t>pluridisciplinaire</a:t>
            </a:r>
            <a:r>
              <a:rPr lang="fr-FR" altLang="fr-FR" sz="2600" dirty="0">
                <a:ea typeface="ＭＳ Ｐゴシック" pitchFamily="34" charset="-128"/>
              </a:rPr>
              <a:t> (psychiatre, psychologue, endocrinologue, chirurgien, anesthésiste)</a:t>
            </a:r>
          </a:p>
          <a:p>
            <a:pPr eaLnBrk="1" hangingPunct="1">
              <a:lnSpc>
                <a:spcPct val="80000"/>
              </a:lnSpc>
              <a:buFont typeface="Wingdings" pitchFamily="2" charset="2"/>
              <a:buNone/>
            </a:pPr>
            <a:endParaRPr lang="fr-FR" altLang="fr-FR" sz="900" dirty="0">
              <a:ea typeface="ＭＳ Ｐゴシック" pitchFamily="34" charset="-128"/>
            </a:endParaRPr>
          </a:p>
          <a:p>
            <a:pPr eaLnBrk="1" hangingPunct="1">
              <a:lnSpc>
                <a:spcPct val="80000"/>
              </a:lnSpc>
            </a:pPr>
            <a:r>
              <a:rPr lang="fr-FR" altLang="fr-FR" sz="2600" u="sng" dirty="0">
                <a:ea typeface="ＭＳ Ｐゴシック" pitchFamily="34" charset="-128"/>
              </a:rPr>
              <a:t>Evaluation psychiatrique</a:t>
            </a:r>
            <a:r>
              <a:rPr lang="fr-FR" altLang="fr-FR" sz="2600" dirty="0">
                <a:ea typeface="ＭＳ Ｐゴシック" pitchFamily="34" charset="-128"/>
              </a:rPr>
              <a:t>: préalable nécessaire pour la chirurgie mais pas pour hormonothérapie ( en tout cas discuté)</a:t>
            </a:r>
          </a:p>
          <a:p>
            <a:pPr eaLnBrk="1" hangingPunct="1">
              <a:lnSpc>
                <a:spcPct val="80000"/>
              </a:lnSpc>
              <a:buFont typeface="Wingdings" pitchFamily="2" charset="2"/>
              <a:buNone/>
            </a:pPr>
            <a:endParaRPr lang="fr-FR" altLang="fr-FR" sz="900" dirty="0">
              <a:ea typeface="ＭＳ Ｐゴシック" pitchFamily="34" charset="-128"/>
            </a:endParaRPr>
          </a:p>
          <a:p>
            <a:pPr eaLnBrk="1" hangingPunct="1">
              <a:lnSpc>
                <a:spcPct val="80000"/>
              </a:lnSpc>
            </a:pPr>
            <a:r>
              <a:rPr lang="fr-FR" altLang="fr-FR" sz="2600" u="sng" dirty="0">
                <a:ea typeface="ＭＳ Ｐゴシック" pitchFamily="34" charset="-128"/>
              </a:rPr>
              <a:t>Objectif de la prise en charge</a:t>
            </a:r>
            <a:r>
              <a:rPr lang="fr-FR" altLang="fr-FR" sz="2600" dirty="0">
                <a:ea typeface="ＭＳ Ｐゴシック" pitchFamily="34" charset="-128"/>
              </a:rPr>
              <a:t>: « obtenir un confort général en ce qui concerne l’identité de genre, dans le but d'arriver au maximum possible du bien-être psychologique et de l'accomplissement personnel »</a:t>
            </a:r>
          </a:p>
          <a:p>
            <a:pPr eaLnBrk="1" hangingPunct="1">
              <a:lnSpc>
                <a:spcPct val="80000"/>
              </a:lnSpc>
            </a:pPr>
            <a:endParaRPr lang="fr-FR" altLang="fr-FR" sz="2600" dirty="0">
              <a:ea typeface="ＭＳ Ｐゴシック" pitchFamily="34" charset="-128"/>
            </a:endParaRPr>
          </a:p>
          <a:p>
            <a:pPr eaLnBrk="1" hangingPunct="1">
              <a:lnSpc>
                <a:spcPct val="80000"/>
              </a:lnSpc>
            </a:pPr>
            <a:r>
              <a:rPr lang="fr-FR" altLang="fr-FR" sz="2600" dirty="0">
                <a:ea typeface="ＭＳ Ｐゴシック" pitchFamily="34" charset="-128"/>
              </a:rPr>
              <a:t>Evolution +++ dans SOC 8 sortie prévue dans les 3 mois à venir</a:t>
            </a:r>
          </a:p>
        </p:txBody>
      </p:sp>
      <p:sp>
        <p:nvSpPr>
          <p:cNvPr id="18436" name="ZoneTexte 3"/>
          <p:cNvSpPr txBox="1">
            <a:spLocks noChangeArrowheads="1"/>
          </p:cNvSpPr>
          <p:nvPr/>
        </p:nvSpPr>
        <p:spPr bwMode="auto">
          <a:xfrm>
            <a:off x="2698246" y="7088423"/>
            <a:ext cx="9453191" cy="33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019" tIns="60010" rIns="120019" bIns="60010">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fr-FR" altLang="fr-FR" sz="1400" b="1" dirty="0"/>
              <a:t>WPATH 7ème version, 2013</a:t>
            </a:r>
            <a:endParaRPr lang="fr-FR" altLang="fr-FR" sz="1400" dirty="0"/>
          </a:p>
        </p:txBody>
      </p:sp>
    </p:spTree>
    <p:extLst>
      <p:ext uri="{BB962C8B-B14F-4D97-AF65-F5344CB8AC3E}">
        <p14:creationId xmlns:p14="http://schemas.microsoft.com/office/powerpoint/2010/main" val="14766754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10 fois plus de risques de suicide dans la population trans [INPES]…"/>
          <p:cNvSpPr txBox="1"/>
          <p:nvPr/>
        </p:nvSpPr>
        <p:spPr>
          <a:xfrm>
            <a:off x="1196940" y="2128178"/>
            <a:ext cx="11402300" cy="33064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8009" tIns="28009" rIns="28009" bIns="28009" anchor="ctr">
            <a:spAutoFit/>
          </a:bodyPr>
          <a:lstStyle/>
          <a:p>
            <a:pPr marL="357142" indent="-357142" defTabSz="1344500" hangingPunct="0">
              <a:buSzPct val="123000"/>
              <a:buFontTx/>
              <a:buChar char="*"/>
              <a:defRPr sz="5100">
                <a:solidFill>
                  <a:srgbClr val="000000"/>
                </a:solidFill>
                <a:latin typeface="Arial"/>
                <a:ea typeface="Arial"/>
                <a:cs typeface="Arial"/>
                <a:sym typeface="Arial"/>
              </a:defRPr>
            </a:pPr>
            <a:r>
              <a:rPr sz="2812" kern="0">
                <a:solidFill>
                  <a:srgbClr val="000000"/>
                </a:solidFill>
                <a:latin typeface="Arial"/>
                <a:cs typeface="Arial"/>
                <a:sym typeface="Arial"/>
              </a:rPr>
              <a:t>10 fois plus de risques de suicide dans la population trans </a:t>
            </a:r>
            <a:r>
              <a:rPr sz="1764" i="1" kern="0">
                <a:solidFill>
                  <a:srgbClr val="000000"/>
                </a:solidFill>
                <a:latin typeface="Arial"/>
                <a:cs typeface="Arial"/>
                <a:sym typeface="Arial"/>
              </a:rPr>
              <a:t>[INPES]</a:t>
            </a:r>
          </a:p>
          <a:p>
            <a:pPr defTabSz="1344500" hangingPunct="0">
              <a:defRPr sz="5100">
                <a:solidFill>
                  <a:srgbClr val="000000"/>
                </a:solidFill>
                <a:latin typeface="Arial"/>
                <a:ea typeface="Arial"/>
                <a:cs typeface="Arial"/>
                <a:sym typeface="Arial"/>
              </a:defRPr>
            </a:pPr>
            <a:endParaRPr sz="1764" i="1" kern="0">
              <a:solidFill>
                <a:srgbClr val="000000"/>
              </a:solidFill>
              <a:latin typeface="Arial"/>
              <a:cs typeface="Arial"/>
              <a:sym typeface="Arial"/>
            </a:endParaRPr>
          </a:p>
          <a:p>
            <a:pPr marL="357142" indent="-357142" defTabSz="1344500" hangingPunct="0">
              <a:buSzPct val="123000"/>
              <a:buFontTx/>
              <a:buChar char="*"/>
              <a:defRPr sz="5100">
                <a:solidFill>
                  <a:srgbClr val="000000"/>
                </a:solidFill>
                <a:latin typeface="Arial"/>
                <a:ea typeface="Arial"/>
                <a:cs typeface="Arial"/>
                <a:sym typeface="Arial"/>
              </a:defRPr>
            </a:pPr>
            <a:r>
              <a:rPr sz="2812" kern="0">
                <a:solidFill>
                  <a:srgbClr val="000000"/>
                </a:solidFill>
                <a:latin typeface="Arial"/>
                <a:cs typeface="Arial"/>
                <a:sym typeface="Arial"/>
              </a:rPr>
              <a:t>Un tiers des personnes trans confrontées à une tentative de suicide</a:t>
            </a:r>
          </a:p>
          <a:p>
            <a:pPr defTabSz="1344500" hangingPunct="0">
              <a:defRPr sz="3700" i="1">
                <a:solidFill>
                  <a:srgbClr val="000000"/>
                </a:solidFill>
                <a:latin typeface="Arial"/>
                <a:ea typeface="Arial"/>
                <a:cs typeface="Arial"/>
                <a:sym typeface="Arial"/>
              </a:defRPr>
            </a:pPr>
            <a:r>
              <a:rPr sz="2040" i="1" kern="0">
                <a:solidFill>
                  <a:srgbClr val="000000"/>
                </a:solidFill>
                <a:latin typeface="Arial"/>
                <a:cs typeface="Arial"/>
                <a:sym typeface="Arial"/>
              </a:rPr>
              <a:t>[La Presse médicale formation]  </a:t>
            </a:r>
            <a:r>
              <a:rPr sz="2647" kern="0">
                <a:solidFill>
                  <a:srgbClr val="000000"/>
                </a:solidFill>
                <a:latin typeface="Arial"/>
                <a:cs typeface="Arial"/>
                <a:sym typeface="Arial"/>
              </a:rPr>
              <a:t>- Adultes et enfants / ados confondus</a:t>
            </a:r>
          </a:p>
          <a:p>
            <a:pPr defTabSz="1344500" hangingPunct="0">
              <a:defRPr sz="5100">
                <a:solidFill>
                  <a:srgbClr val="000000"/>
                </a:solidFill>
                <a:latin typeface="Arial"/>
                <a:ea typeface="Arial"/>
                <a:cs typeface="Arial"/>
                <a:sym typeface="Arial"/>
              </a:defRPr>
            </a:pPr>
            <a:endParaRPr sz="2647" kern="0">
              <a:solidFill>
                <a:srgbClr val="000000"/>
              </a:solidFill>
              <a:latin typeface="Arial"/>
              <a:cs typeface="Arial"/>
              <a:sym typeface="Arial"/>
            </a:endParaRPr>
          </a:p>
          <a:p>
            <a:pPr marL="357142" indent="-357142" defTabSz="1344500" hangingPunct="0">
              <a:buSzPct val="123000"/>
              <a:buFontTx/>
              <a:buChar char="*"/>
              <a:defRPr sz="5100">
                <a:solidFill>
                  <a:srgbClr val="000000"/>
                </a:solidFill>
                <a:latin typeface="Arial"/>
                <a:ea typeface="Arial"/>
                <a:cs typeface="Arial"/>
                <a:sym typeface="Arial"/>
              </a:defRPr>
            </a:pPr>
            <a:r>
              <a:rPr sz="2812" kern="0">
                <a:solidFill>
                  <a:srgbClr val="000000"/>
                </a:solidFill>
                <a:latin typeface="Arial"/>
                <a:cs typeface="Arial"/>
                <a:sym typeface="Arial"/>
              </a:rPr>
              <a:t>4 fois plus de risques de dépression que dans la population générale</a:t>
            </a:r>
          </a:p>
          <a:p>
            <a:pPr defTabSz="1344500" hangingPunct="0">
              <a:defRPr sz="5100">
                <a:solidFill>
                  <a:srgbClr val="000000"/>
                </a:solidFill>
                <a:latin typeface="Arial"/>
                <a:ea typeface="Arial"/>
                <a:cs typeface="Arial"/>
                <a:sym typeface="Arial"/>
              </a:defRPr>
            </a:pPr>
            <a:endParaRPr sz="2812" kern="0">
              <a:solidFill>
                <a:srgbClr val="000000"/>
              </a:solidFill>
              <a:latin typeface="Arial"/>
              <a:cs typeface="Arial"/>
              <a:sym typeface="Arial"/>
            </a:endParaRPr>
          </a:p>
          <a:p>
            <a:pPr defTabSz="1344500" hangingPunct="0">
              <a:defRPr sz="5100">
                <a:solidFill>
                  <a:srgbClr val="000000"/>
                </a:solidFill>
                <a:latin typeface="Arial"/>
                <a:ea typeface="Arial"/>
                <a:cs typeface="Arial"/>
                <a:sym typeface="Arial"/>
              </a:defRPr>
            </a:pPr>
            <a:r>
              <a:rPr sz="2812" kern="0">
                <a:solidFill>
                  <a:srgbClr val="000000"/>
                </a:solidFill>
                <a:latin typeface="Arial"/>
                <a:cs typeface="Arial"/>
                <a:sym typeface="Arial"/>
              </a:rPr>
              <a:t>*  Agressions transphobes</a:t>
            </a:r>
          </a:p>
        </p:txBody>
      </p:sp>
      <p:sp>
        <p:nvSpPr>
          <p:cNvPr id="444" name="- Béatrice DENAES"/>
          <p:cNvSpPr txBox="1"/>
          <p:nvPr/>
        </p:nvSpPr>
        <p:spPr>
          <a:xfrm>
            <a:off x="11212695" y="6818794"/>
            <a:ext cx="1800633" cy="2601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8009" tIns="28009" rIns="28009" bIns="28009" anchor="ctr">
            <a:spAutoFit/>
          </a:bodyPr>
          <a:lstStyle>
            <a:lvl1pPr>
              <a:defRPr>
                <a:latin typeface="American Typewriter"/>
                <a:ea typeface="American Typewriter"/>
                <a:cs typeface="American Typewriter"/>
                <a:sym typeface="American Typewriter"/>
              </a:defRPr>
            </a:lvl1pPr>
          </a:lstStyle>
          <a:p>
            <a:pPr algn="ctr" defTabSz="1344500" hangingPunct="0"/>
            <a:r>
              <a:rPr sz="1323" kern="0">
                <a:solidFill>
                  <a:srgbClr val="5E5E5E"/>
                </a:solidFill>
              </a:rPr>
              <a:t>- Béatrice DENAES</a:t>
            </a:r>
          </a:p>
        </p:txBody>
      </p:sp>
      <p:sp>
        <p:nvSpPr>
          <p:cNvPr id="445" name="DIU Accompagnement, soins et santé des personnes trans"/>
          <p:cNvSpPr txBox="1"/>
          <p:nvPr/>
        </p:nvSpPr>
        <p:spPr>
          <a:xfrm>
            <a:off x="6717457" y="6818794"/>
            <a:ext cx="4702194" cy="2601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lvl1pPr>
              <a:defRPr>
                <a:solidFill>
                  <a:schemeClr val="accent1">
                    <a:lumOff val="-13575"/>
                  </a:schemeClr>
                </a:solidFill>
              </a:defRPr>
            </a:lvl1pPr>
          </a:lstStyle>
          <a:p>
            <a:pPr algn="ctr" defTabSz="1344500" hangingPunct="0"/>
            <a:r>
              <a:rPr sz="1323" kern="0">
                <a:solidFill>
                  <a:srgbClr val="00A2FF">
                    <a:lumOff val="-13575"/>
                  </a:srgbClr>
                </a:solidFill>
                <a:latin typeface="Helvetica Neue"/>
                <a:sym typeface="Helvetica Neue"/>
              </a:rPr>
              <a:t>DIU Accompagnement, soins et santé des personnes trans</a:t>
            </a:r>
          </a:p>
        </p:txBody>
      </p:sp>
      <p:sp>
        <p:nvSpPr>
          <p:cNvPr id="446" name="Phénomène de mode ? Idéologie?"/>
          <p:cNvSpPr txBox="1"/>
          <p:nvPr/>
        </p:nvSpPr>
        <p:spPr>
          <a:xfrm>
            <a:off x="758843" y="882579"/>
            <a:ext cx="6109505" cy="5232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8009" tIns="28009" rIns="28009" bIns="28009" anchor="ctr">
            <a:spAutoFit/>
          </a:bodyPr>
          <a:lstStyle>
            <a:lvl1pPr>
              <a:defRPr sz="5500">
                <a:solidFill>
                  <a:schemeClr val="accent5">
                    <a:hueOff val="-82419"/>
                    <a:satOff val="-9513"/>
                    <a:lumOff val="-16343"/>
                  </a:schemeClr>
                </a:solidFill>
              </a:defRPr>
            </a:lvl1pPr>
          </a:lstStyle>
          <a:p>
            <a:pPr algn="ctr" defTabSz="1344500" hangingPunct="0"/>
            <a:r>
              <a:rPr sz="3033" kern="0">
                <a:solidFill>
                  <a:srgbClr val="FF644E">
                    <a:hueOff val="-82419"/>
                    <a:satOff val="-9513"/>
                    <a:lumOff val="-16343"/>
                  </a:srgbClr>
                </a:solidFill>
                <a:latin typeface="Helvetica Neue"/>
                <a:sym typeface="Helvetica Neue"/>
              </a:rPr>
              <a:t>Phénomène de mode ? Idéologie? </a:t>
            </a:r>
          </a:p>
        </p:txBody>
      </p:sp>
      <p:sp>
        <p:nvSpPr>
          <p:cNvPr id="447" name="Numéro de diapositive"/>
          <p:cNvSpPr txBox="1">
            <a:spLocks noGrp="1"/>
          </p:cNvSpPr>
          <p:nvPr>
            <p:ph type="sldNum" sz="quarter" idx="4294967295"/>
          </p:nvPr>
        </p:nvSpPr>
        <p:spPr>
          <a:xfrm>
            <a:off x="3617291" y="3835499"/>
            <a:ext cx="243656" cy="25539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pPr algn="ctr" hangingPunct="0"/>
            <a:fld id="{86CB4B4D-7CA3-9044-876B-883B54F8677D}" type="slidenum">
              <a:rPr kern="0">
                <a:latin typeface="Helvetica Neue"/>
                <a:sym typeface="Helvetica Neue"/>
              </a:rPr>
              <a:pPr algn="ctr" hangingPunct="0"/>
              <a:t>31</a:t>
            </a:fld>
            <a:endParaRPr kern="0">
              <a:latin typeface="Helvetica Neue"/>
              <a:sym typeface="Helvetica Neue"/>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a:xfrm>
            <a:off x="1146055" y="252095"/>
            <a:ext cx="11150096" cy="1232464"/>
          </a:xfrm>
        </p:spPr>
        <p:txBody>
          <a:bodyPr/>
          <a:lstStyle/>
          <a:p>
            <a:pPr eaLnBrk="1" hangingPunct="1"/>
            <a:r>
              <a:rPr lang="fr-FR" altLang="fr-FR" sz="4800" b="1" dirty="0" err="1">
                <a:ea typeface="ＭＳ Ｐゴシック" pitchFamily="34" charset="-128"/>
              </a:rPr>
              <a:t>Depister</a:t>
            </a:r>
            <a:r>
              <a:rPr lang="fr-FR" altLang="fr-FR" sz="4800" b="1" dirty="0">
                <a:ea typeface="ＭＳ Ｐゴシック" pitchFamily="34" charset="-128"/>
              </a:rPr>
              <a:t> Intégration sociale précaire </a:t>
            </a:r>
          </a:p>
        </p:txBody>
      </p:sp>
      <p:sp>
        <p:nvSpPr>
          <p:cNvPr id="3" name="Espace réservé du contenu 2"/>
          <p:cNvSpPr>
            <a:spLocks noGrp="1"/>
          </p:cNvSpPr>
          <p:nvPr>
            <p:ph idx="1"/>
          </p:nvPr>
        </p:nvSpPr>
        <p:spPr>
          <a:xfrm>
            <a:off x="898638" y="1955488"/>
            <a:ext cx="11988046" cy="4957868"/>
          </a:xfrm>
        </p:spPr>
        <p:txBody>
          <a:bodyPr/>
          <a:lstStyle/>
          <a:p>
            <a:pPr marL="800222" indent="-800222">
              <a:lnSpc>
                <a:spcPct val="70000"/>
              </a:lnSpc>
              <a:buNone/>
            </a:pPr>
            <a:endParaRPr lang="fr-FR" altLang="fr-FR" b="1" dirty="0">
              <a:effectLst>
                <a:outerShdw blurRad="38100" dist="38100" dir="2700000" algn="tl">
                  <a:srgbClr val="000000"/>
                </a:outerShdw>
              </a:effectLst>
              <a:ea typeface="ＭＳ Ｐゴシック" pitchFamily="34" charset="-128"/>
            </a:endParaRPr>
          </a:p>
          <a:p>
            <a:pPr marL="1219089" lvl="1" indent="-800222">
              <a:lnSpc>
                <a:spcPct val="70000"/>
              </a:lnSpc>
              <a:buClr>
                <a:srgbClr val="FFC000"/>
              </a:buClr>
              <a:buFont typeface="Wingdings" pitchFamily="2" charset="2"/>
              <a:buChar char="§"/>
            </a:pPr>
            <a:r>
              <a:rPr lang="fr-FR" altLang="fr-FR" sz="3200" dirty="0">
                <a:ea typeface="ＭＳ Ｐゴシック" pitchFamily="34" charset="-128"/>
              </a:rPr>
              <a:t>Faible intégration professionnelle moins présent aujourd’hui</a:t>
            </a:r>
          </a:p>
          <a:p>
            <a:pPr marL="1219089" lvl="1" indent="-800222">
              <a:lnSpc>
                <a:spcPct val="70000"/>
              </a:lnSpc>
              <a:buClr>
                <a:srgbClr val="FFC000"/>
              </a:buClr>
              <a:buNone/>
            </a:pPr>
            <a:endParaRPr lang="fr-FR" altLang="fr-FR" sz="1300" dirty="0">
              <a:ea typeface="ＭＳ Ｐゴシック" pitchFamily="34" charset="-128"/>
            </a:endParaRPr>
          </a:p>
          <a:p>
            <a:pPr marL="1219089" lvl="1" indent="-800222">
              <a:lnSpc>
                <a:spcPct val="70000"/>
              </a:lnSpc>
              <a:buClr>
                <a:srgbClr val="FFC000"/>
              </a:buClr>
              <a:buFont typeface="Wingdings" pitchFamily="2" charset="2"/>
              <a:buChar char="§"/>
            </a:pPr>
            <a:r>
              <a:rPr lang="fr-FR" altLang="fr-FR" sz="3200" dirty="0">
                <a:ea typeface="ＭＳ Ｐゴシック" pitchFamily="34" charset="-128"/>
              </a:rPr>
              <a:t>Revenus significativement &lt; pop G</a:t>
            </a:r>
          </a:p>
          <a:p>
            <a:pPr marL="1219089" lvl="1" indent="-800222">
              <a:lnSpc>
                <a:spcPct val="70000"/>
              </a:lnSpc>
              <a:buClr>
                <a:srgbClr val="FFC000"/>
              </a:buClr>
              <a:buNone/>
            </a:pPr>
            <a:endParaRPr lang="fr-FR" altLang="fr-FR" sz="1300" dirty="0">
              <a:ea typeface="ＭＳ Ｐゴシック" pitchFamily="34" charset="-128"/>
            </a:endParaRPr>
          </a:p>
          <a:p>
            <a:pPr marL="1219089" lvl="1" indent="-800222">
              <a:lnSpc>
                <a:spcPct val="70000"/>
              </a:lnSpc>
              <a:buClr>
                <a:srgbClr val="FFC000"/>
              </a:buClr>
              <a:buNone/>
            </a:pPr>
            <a:endParaRPr lang="fr-FR" altLang="fr-FR" sz="1300" dirty="0">
              <a:ea typeface="ＭＳ Ｐゴシック" pitchFamily="34" charset="-128"/>
            </a:endParaRPr>
          </a:p>
          <a:p>
            <a:pPr marL="1219089" lvl="1" indent="-800222">
              <a:lnSpc>
                <a:spcPct val="70000"/>
              </a:lnSpc>
              <a:buClr>
                <a:srgbClr val="FFC000"/>
              </a:buClr>
              <a:buFont typeface="Wingdings" pitchFamily="2" charset="2"/>
              <a:buChar char="§"/>
            </a:pPr>
            <a:r>
              <a:rPr lang="fr-FR" altLang="fr-FR" sz="3200" dirty="0">
                <a:ea typeface="ＭＳ Ｐゴシック" pitchFamily="34" charset="-128"/>
              </a:rPr>
              <a:t>Difficultés liées au logement , rejets familiaux</a:t>
            </a:r>
          </a:p>
          <a:p>
            <a:pPr marL="1219089" lvl="1" indent="-800222">
              <a:lnSpc>
                <a:spcPct val="70000"/>
              </a:lnSpc>
              <a:buClr>
                <a:srgbClr val="FFC000"/>
              </a:buClr>
              <a:buNone/>
            </a:pPr>
            <a:endParaRPr lang="fr-FR" altLang="fr-FR" sz="1300" dirty="0">
              <a:ea typeface="ＭＳ Ｐゴシック" pitchFamily="34" charset="-128"/>
            </a:endParaRPr>
          </a:p>
          <a:p>
            <a:pPr marL="1219089" lvl="1" indent="-800222">
              <a:lnSpc>
                <a:spcPct val="70000"/>
              </a:lnSpc>
              <a:buClr>
                <a:srgbClr val="FFC000"/>
              </a:buClr>
              <a:buFont typeface="Wingdings" pitchFamily="2" charset="2"/>
              <a:buChar char="§"/>
            </a:pPr>
            <a:r>
              <a:rPr lang="fr-FR" altLang="fr-FR" sz="3200" dirty="0">
                <a:ea typeface="ＭＳ Ｐゴシック" pitchFamily="34" charset="-128"/>
              </a:rPr>
              <a:t>Violence envers la pop transsexuelle</a:t>
            </a:r>
          </a:p>
          <a:p>
            <a:pPr marL="1219089" lvl="1" indent="-800222">
              <a:lnSpc>
                <a:spcPct val="70000"/>
              </a:lnSpc>
              <a:buClr>
                <a:srgbClr val="FFC000"/>
              </a:buClr>
              <a:buNone/>
            </a:pPr>
            <a:endParaRPr lang="fr-FR" altLang="fr-FR" sz="1300" dirty="0">
              <a:ea typeface="ＭＳ Ｐゴシック" pitchFamily="34" charset="-128"/>
            </a:endParaRPr>
          </a:p>
          <a:p>
            <a:pPr marL="800222" indent="-800222">
              <a:lnSpc>
                <a:spcPct val="90000"/>
              </a:lnSpc>
            </a:pPr>
            <a:endParaRPr lang="fr-FR" altLang="fr-FR" dirty="0">
              <a:effectLst>
                <a:outerShdw blurRad="38100" dist="38100" dir="2700000" algn="tl">
                  <a:srgbClr val="000000"/>
                </a:outerShdw>
              </a:effectLst>
              <a:ea typeface="ＭＳ Ｐゴシック" pitchFamily="34" charset="-128"/>
            </a:endParaRPr>
          </a:p>
        </p:txBody>
      </p:sp>
      <p:sp>
        <p:nvSpPr>
          <p:cNvPr id="29700" name="ZoneTexte 3"/>
          <p:cNvSpPr txBox="1">
            <a:spLocks noChangeArrowheads="1"/>
          </p:cNvSpPr>
          <p:nvPr/>
        </p:nvSpPr>
        <p:spPr bwMode="auto">
          <a:xfrm>
            <a:off x="1680568" y="7168953"/>
            <a:ext cx="11133758" cy="690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0033" tIns="60017" rIns="120033" bIns="60017">
            <a:spAutoFit/>
          </a:bodyPr>
          <a:lstStyle>
            <a:lvl1pPr eaLnBrk="0" hangingPunct="0">
              <a:defRPr sz="2400">
                <a:solidFill>
                  <a:schemeClr val="tx1"/>
                </a:solidFill>
                <a:latin typeface="Arial" pitchFamily="34" charset="0"/>
                <a:ea typeface="ＭＳ Ｐゴシック" pitchFamily="34" charset="-128"/>
              </a:defRPr>
            </a:lvl1pPr>
            <a:lvl2pPr marL="37931725" indent="-37474525"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eaLnBrk="0" hangingPunct="0">
              <a:defRPr sz="2400">
                <a:solidFill>
                  <a:schemeClr val="tx1"/>
                </a:solidFill>
                <a:latin typeface="Arial" pitchFamily="34" charset="0"/>
                <a:ea typeface="ＭＳ Ｐゴシック" pitchFamily="34" charset="-128"/>
              </a:defRPr>
            </a:lvl4pPr>
            <a:lvl5pPr eaLnBrk="0" hangingPunct="0">
              <a:defRPr sz="2400">
                <a:solidFill>
                  <a:schemeClr val="tx1"/>
                </a:solidFill>
                <a:latin typeface="Arial" pitchFamily="34" charset="0"/>
                <a:ea typeface="ＭＳ Ｐゴシック" pitchFamily="34" charset="-128"/>
              </a:defRPr>
            </a:lvl5pPr>
            <a:lvl6pPr marL="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9144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1371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18288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fr-FR" altLang="fr-FR" sz="1300"/>
              <a:t>Kim et al, 2006; Kuiper, 1991; De Cuypere et al, 2006; Bonierbale et al, 2005; Witten, 2003; Clements-Nolle et al, 2001</a:t>
            </a:r>
          </a:p>
          <a:p>
            <a:pPr eaLnBrk="1" hangingPunct="1"/>
            <a:endParaRPr lang="fr-FR" altLang="fr-FR"/>
          </a:p>
        </p:txBody>
      </p:sp>
    </p:spTree>
    <p:extLst>
      <p:ext uri="{BB962C8B-B14F-4D97-AF65-F5344CB8AC3E}">
        <p14:creationId xmlns:p14="http://schemas.microsoft.com/office/powerpoint/2010/main" val="3232478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F150D5F6-AEE0-0F5B-E272-295FE38B5E6A}"/>
              </a:ext>
            </a:extLst>
          </p:cNvPr>
          <p:cNvSpPr>
            <a:spLocks noGrp="1"/>
          </p:cNvSpPr>
          <p:nvPr>
            <p:ph type="pic" idx="21"/>
          </p:nvPr>
        </p:nvSpPr>
        <p:spPr/>
        <p:txBody>
          <a:bodyPr/>
          <a:lstStyle/>
          <a:p>
            <a:endParaRPr lang="fr-FR"/>
          </a:p>
        </p:txBody>
      </p:sp>
      <p:sp>
        <p:nvSpPr>
          <p:cNvPr id="3" name="Titre 2">
            <a:extLst>
              <a:ext uri="{FF2B5EF4-FFF2-40B4-BE49-F238E27FC236}">
                <a16:creationId xmlns:a16="http://schemas.microsoft.com/office/drawing/2014/main" id="{DADAF661-E6D3-DFDE-1E40-61C60A79C1B9}"/>
              </a:ext>
            </a:extLst>
          </p:cNvPr>
          <p:cNvSpPr>
            <a:spLocks noGrp="1"/>
          </p:cNvSpPr>
          <p:nvPr>
            <p:ph type="title"/>
          </p:nvPr>
        </p:nvSpPr>
        <p:spPr>
          <a:xfrm>
            <a:off x="321469" y="808360"/>
            <a:ext cx="12114089" cy="2562966"/>
          </a:xfrm>
        </p:spPr>
        <p:txBody>
          <a:bodyPr/>
          <a:lstStyle/>
          <a:p>
            <a:r>
              <a:rPr lang="fr-FR" dirty="0"/>
              <a:t>Pourquoi faire une prise en charge </a:t>
            </a:r>
            <a:r>
              <a:rPr lang="fr-FR" dirty="0" err="1"/>
              <a:t>hormono</a:t>
            </a:r>
            <a:r>
              <a:rPr lang="fr-FR" dirty="0"/>
              <a:t>-chirurgicale?</a:t>
            </a:r>
          </a:p>
        </p:txBody>
      </p:sp>
      <p:sp>
        <p:nvSpPr>
          <p:cNvPr id="4" name="Espace réservé du texte 3">
            <a:extLst>
              <a:ext uri="{FF2B5EF4-FFF2-40B4-BE49-F238E27FC236}">
                <a16:creationId xmlns:a16="http://schemas.microsoft.com/office/drawing/2014/main" id="{31C795E5-5B85-A892-6017-FCAC7CF3D459}"/>
              </a:ext>
            </a:extLst>
          </p:cNvPr>
          <p:cNvSpPr>
            <a:spLocks noGrp="1"/>
          </p:cNvSpPr>
          <p:nvPr>
            <p:ph type="body" sz="quarter" idx="22"/>
          </p:nvPr>
        </p:nvSpPr>
        <p:spPr/>
        <p:txBody>
          <a:bodyPr>
            <a:normAutofit fontScale="92500" lnSpcReduction="10000"/>
          </a:bodyPr>
          <a:lstStyle/>
          <a:p>
            <a:endParaRPr lang="fr-FR"/>
          </a:p>
        </p:txBody>
      </p:sp>
      <p:sp>
        <p:nvSpPr>
          <p:cNvPr id="5" name="Espace réservé du texte 4">
            <a:extLst>
              <a:ext uri="{FF2B5EF4-FFF2-40B4-BE49-F238E27FC236}">
                <a16:creationId xmlns:a16="http://schemas.microsoft.com/office/drawing/2014/main" id="{9C975CDD-C119-5FB3-E8FA-083CA50957E1}"/>
              </a:ext>
            </a:extLst>
          </p:cNvPr>
          <p:cNvSpPr>
            <a:spLocks noGrp="1"/>
          </p:cNvSpPr>
          <p:nvPr>
            <p:ph type="body" sz="quarter" idx="1"/>
          </p:nvPr>
        </p:nvSpPr>
        <p:spPr/>
        <p:txBody>
          <a:bodyPr/>
          <a:lstStyle/>
          <a:p>
            <a:endParaRPr lang="fr-FR"/>
          </a:p>
        </p:txBody>
      </p:sp>
    </p:spTree>
    <p:extLst>
      <p:ext uri="{BB962C8B-B14F-4D97-AF65-F5344CB8AC3E}">
        <p14:creationId xmlns:p14="http://schemas.microsoft.com/office/powerpoint/2010/main" val="392923601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3926" y="236938"/>
            <a:ext cx="10830938" cy="1077218"/>
          </a:xfrm>
        </p:spPr>
        <p:txBody>
          <a:bodyPr/>
          <a:lstStyle/>
          <a:p>
            <a:pPr algn="l" eaLnBrk="1" hangingPunct="1">
              <a:defRPr/>
            </a:pPr>
            <a:r>
              <a:rPr lang="fr-FR" sz="4800" dirty="0"/>
              <a:t>Pourquoi une prise en charge </a:t>
            </a:r>
            <a:br>
              <a:rPr lang="fr-FR" sz="4800" dirty="0"/>
            </a:br>
            <a:r>
              <a:rPr lang="fr-FR" sz="4800" dirty="0" err="1"/>
              <a:t>hormono</a:t>
            </a:r>
            <a:r>
              <a:rPr lang="fr-FR" sz="4800" dirty="0"/>
              <a:t>-chirurgicale ?</a:t>
            </a:r>
          </a:p>
        </p:txBody>
      </p:sp>
      <p:sp>
        <p:nvSpPr>
          <p:cNvPr id="7171" name="Espace réservé du contenu 2"/>
          <p:cNvSpPr>
            <a:spLocks noGrp="1"/>
          </p:cNvSpPr>
          <p:nvPr>
            <p:ph idx="1"/>
          </p:nvPr>
        </p:nvSpPr>
        <p:spPr/>
        <p:txBody>
          <a:bodyPr>
            <a:normAutofit/>
          </a:bodyPr>
          <a:lstStyle/>
          <a:p>
            <a:pPr>
              <a:spcAft>
                <a:spcPts val="2400"/>
              </a:spcAft>
            </a:pPr>
            <a:r>
              <a:rPr lang="fr-FR" altLang="fr-FR" sz="2400" dirty="0"/>
              <a:t>Efficacité prouvé de ce traitement : </a:t>
            </a:r>
          </a:p>
          <a:p>
            <a:pPr lvl="1">
              <a:spcAft>
                <a:spcPts val="600"/>
              </a:spcAft>
            </a:pPr>
            <a:r>
              <a:rPr lang="fr-FR" altLang="fr-FR" sz="2400" b="1" dirty="0"/>
              <a:t>Taux élevés de satisfaction </a:t>
            </a:r>
          </a:p>
          <a:p>
            <a:pPr lvl="2">
              <a:spcAft>
                <a:spcPts val="600"/>
              </a:spcAft>
            </a:pPr>
            <a:r>
              <a:rPr lang="fr-FR" altLang="fr-FR" sz="2000" dirty="0"/>
              <a:t>87% pour les patients homme-vers-femme, </a:t>
            </a:r>
          </a:p>
          <a:p>
            <a:pPr lvl="2">
              <a:spcAft>
                <a:spcPts val="2400"/>
              </a:spcAft>
            </a:pPr>
            <a:r>
              <a:rPr lang="fr-FR" altLang="fr-FR" sz="2000" dirty="0"/>
              <a:t>97% pour les patients femme-vers-homme </a:t>
            </a:r>
            <a:r>
              <a:rPr lang="fr-FR" altLang="fr-FR" sz="2000" baseline="30000" dirty="0"/>
              <a:t>(Green &amp; Fleming, 1990)</a:t>
            </a:r>
          </a:p>
          <a:p>
            <a:pPr lvl="1">
              <a:spcAft>
                <a:spcPts val="600"/>
              </a:spcAft>
            </a:pPr>
            <a:r>
              <a:rPr lang="fr-FR" altLang="fr-FR" sz="2400" b="1" dirty="0"/>
              <a:t>Regrets extrêmement rares </a:t>
            </a:r>
          </a:p>
          <a:p>
            <a:pPr lvl="2">
              <a:spcAft>
                <a:spcPts val="600"/>
              </a:spcAft>
            </a:pPr>
            <a:r>
              <a:rPr lang="fr-FR" altLang="fr-FR" sz="2000" dirty="0"/>
              <a:t>1 à 1,5% des patients femme-vers-homme </a:t>
            </a:r>
          </a:p>
          <a:p>
            <a:pPr lvl="2">
              <a:spcAft>
                <a:spcPts val="2400"/>
              </a:spcAft>
            </a:pPr>
            <a:r>
              <a:rPr lang="fr-FR" altLang="fr-FR" sz="2000" dirty="0"/>
              <a:t>moins de 1% des patients femme-vers-homme </a:t>
            </a:r>
            <a:r>
              <a:rPr lang="fr-FR" altLang="fr-FR" sz="2000" baseline="30000" dirty="0"/>
              <a:t>(</a:t>
            </a:r>
            <a:r>
              <a:rPr lang="fr-FR" altLang="fr-FR" sz="2000" baseline="30000" dirty="0" err="1"/>
              <a:t>Pfäfflin</a:t>
            </a:r>
            <a:r>
              <a:rPr lang="fr-FR" altLang="fr-FR" sz="2000" baseline="30000" dirty="0"/>
              <a:t>, 1993)</a:t>
            </a:r>
          </a:p>
          <a:p>
            <a:pPr lvl="1" eaLnBrk="1" hangingPunct="1"/>
            <a:r>
              <a:rPr lang="fr-FR" altLang="fr-FR" sz="2400" b="1" dirty="0"/>
              <a:t>Hormonothérapie &amp; chirurgie </a:t>
            </a:r>
            <a:r>
              <a:rPr lang="fr-FR" altLang="fr-FR" sz="2400" dirty="0"/>
              <a:t>sont souvent nécessaires </a:t>
            </a:r>
            <a:br>
              <a:rPr lang="fr-FR" altLang="fr-FR" sz="2400" dirty="0"/>
            </a:br>
            <a:r>
              <a:rPr lang="fr-FR" altLang="fr-FR" sz="2400" dirty="0"/>
              <a:t>pour atténuer la dysphorie de genre</a:t>
            </a:r>
          </a:p>
        </p:txBody>
      </p:sp>
      <p:sp>
        <p:nvSpPr>
          <p:cNvPr id="4" name="Espace réservé du numéro de diapositive 3">
            <a:extLst>
              <a:ext uri="{FF2B5EF4-FFF2-40B4-BE49-F238E27FC236}">
                <a16:creationId xmlns:a16="http://schemas.microsoft.com/office/drawing/2014/main" id="{38400AF9-2DBF-7A42-BF1F-EE601420EB8D}"/>
              </a:ext>
            </a:extLst>
          </p:cNvPr>
          <p:cNvSpPr>
            <a:spLocks noGrp="1"/>
          </p:cNvSpPr>
          <p:nvPr>
            <p:ph type="sldNum" sz="quarter" idx="12"/>
          </p:nvPr>
        </p:nvSpPr>
        <p:spPr/>
        <p:txBody>
          <a:bodyPr/>
          <a:lstStyle/>
          <a:p>
            <a:fld id="{BAC74758-698C-EF47-BD1E-B1FD18E09AE7}" type="slidenum">
              <a:rPr lang="fr-FR" smtClean="0"/>
              <a:t>34</a:t>
            </a:fld>
            <a:endParaRPr lang="fr-FR" dirty="0"/>
          </a:p>
        </p:txBody>
      </p:sp>
    </p:spTree>
    <p:extLst>
      <p:ext uri="{BB962C8B-B14F-4D97-AF65-F5344CB8AC3E}">
        <p14:creationId xmlns:p14="http://schemas.microsoft.com/office/powerpoint/2010/main" val="638754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HIV/ IST et personnes trans</a:t>
            </a:r>
          </a:p>
        </p:txBody>
      </p:sp>
      <p:sp>
        <p:nvSpPr>
          <p:cNvPr id="3" name="Espace réservé du contenu 2"/>
          <p:cNvSpPr>
            <a:spLocks noGrp="1"/>
          </p:cNvSpPr>
          <p:nvPr>
            <p:ph idx="1"/>
          </p:nvPr>
        </p:nvSpPr>
        <p:spPr/>
        <p:txBody>
          <a:bodyPr/>
          <a:lstStyle/>
          <a:p>
            <a:r>
              <a:rPr lang="fr-FR" dirty="0"/>
              <a:t>Attention aux fausses croyances :</a:t>
            </a:r>
          </a:p>
          <a:p>
            <a:pPr lvl="1"/>
            <a:r>
              <a:rPr lang="fr-FR" dirty="0"/>
              <a:t>« Mon vagin étant fait avec de la peau je ne risque pas d’être contaminé »</a:t>
            </a:r>
          </a:p>
          <a:p>
            <a:pPr lvl="1"/>
            <a:r>
              <a:rPr lang="fr-FR" dirty="0"/>
              <a:t>Faux +++</a:t>
            </a:r>
          </a:p>
          <a:p>
            <a:pPr lvl="2"/>
            <a:r>
              <a:rPr lang="fr-FR" dirty="0"/>
              <a:t>Il y a des parties muqueuses pouvant saigner assez facilement ( urétroplastie et </a:t>
            </a:r>
            <a:r>
              <a:rPr lang="fr-FR" dirty="0" err="1"/>
              <a:t>vulvoplastie</a:t>
            </a:r>
            <a:r>
              <a:rPr lang="fr-FR" dirty="0"/>
              <a:t>)</a:t>
            </a:r>
          </a:p>
          <a:p>
            <a:pPr lvl="2"/>
            <a:r>
              <a:rPr lang="fr-FR" dirty="0"/>
              <a:t>La peau peut-être fragile ou fragilisée et être une porte d’entrée</a:t>
            </a:r>
          </a:p>
          <a:p>
            <a:pPr lvl="2"/>
            <a:r>
              <a:rPr lang="fr-FR" dirty="0"/>
              <a:t>Existence jusqu’à de nombreux mois post op ( parfois + de  6mois) de bourgeons hypertrophiques qui sont des portes d’entrée potentielles…</a:t>
            </a:r>
          </a:p>
          <a:p>
            <a:r>
              <a:rPr lang="fr-FR" dirty="0"/>
              <a:t>Importance de la </a:t>
            </a:r>
            <a:r>
              <a:rPr lang="fr-FR" dirty="0" err="1"/>
              <a:t>PrEP</a:t>
            </a:r>
            <a:endParaRPr lang="fr-FR" dirty="0"/>
          </a:p>
          <a:p>
            <a:r>
              <a:rPr lang="fr-FR" dirty="0"/>
              <a:t>Prévalence  +++ </a:t>
            </a:r>
            <a:r>
              <a:rPr lang="fr-FR" dirty="0" err="1"/>
              <a:t>imp</a:t>
            </a:r>
            <a:r>
              <a:rPr lang="fr-FR" dirty="0"/>
              <a:t> surtout chez </a:t>
            </a:r>
            <a:r>
              <a:rPr lang="fr-FR" dirty="0" err="1"/>
              <a:t>MtF</a:t>
            </a:r>
            <a:r>
              <a:rPr lang="fr-FR" dirty="0"/>
              <a:t> et chez travailleuses du sexe</a:t>
            </a:r>
          </a:p>
          <a:p>
            <a:pPr lvl="1"/>
            <a:r>
              <a:rPr lang="fr-FR" dirty="0"/>
              <a:t>Dans tous les cas pop à risque &gt; à pop cis</a:t>
            </a:r>
          </a:p>
        </p:txBody>
      </p:sp>
      <p:sp>
        <p:nvSpPr>
          <p:cNvPr id="4" name="Espace réservé du numéro de diapositive 3"/>
          <p:cNvSpPr>
            <a:spLocks noGrp="1"/>
          </p:cNvSpPr>
          <p:nvPr>
            <p:ph type="sldNum" sz="quarter" idx="12"/>
          </p:nvPr>
        </p:nvSpPr>
        <p:spPr/>
        <p:txBody>
          <a:bodyPr/>
          <a:lstStyle/>
          <a:p>
            <a:fld id="{BAC74758-698C-EF47-BD1E-B1FD18E09AE7}" type="slidenum">
              <a:rPr lang="fr-FR" smtClean="0"/>
              <a:t>35</a:t>
            </a:fld>
            <a:endParaRPr lang="fr-FR"/>
          </a:p>
        </p:txBody>
      </p:sp>
    </p:spTree>
    <p:extLst>
      <p:ext uri="{BB962C8B-B14F-4D97-AF65-F5344CB8AC3E}">
        <p14:creationId xmlns:p14="http://schemas.microsoft.com/office/powerpoint/2010/main" val="3128003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dirty="0"/>
              <a:t>CONCLUSION</a:t>
            </a:r>
          </a:p>
        </p:txBody>
      </p:sp>
      <p:sp>
        <p:nvSpPr>
          <p:cNvPr id="53251" name="Espace réservé du contenu 2"/>
          <p:cNvSpPr>
            <a:spLocks noGrp="1"/>
          </p:cNvSpPr>
          <p:nvPr>
            <p:ph idx="1"/>
          </p:nvPr>
        </p:nvSpPr>
        <p:spPr/>
        <p:txBody>
          <a:bodyPr>
            <a:normAutofit/>
          </a:bodyPr>
          <a:lstStyle/>
          <a:p>
            <a:pPr eaLnBrk="1" hangingPunct="1"/>
            <a:r>
              <a:rPr lang="fr-FR" altLang="fr-FR" sz="2400" b="1" dirty="0"/>
              <a:t>Savoir accueillir la différence en consultation</a:t>
            </a:r>
            <a:endParaRPr lang="fr-FR" altLang="fr-FR" sz="2200" dirty="0"/>
          </a:p>
          <a:p>
            <a:pPr eaLnBrk="1" hangingPunct="1"/>
            <a:endParaRPr lang="fr-FR" altLang="fr-FR" sz="2400" b="1" dirty="0"/>
          </a:p>
          <a:p>
            <a:pPr eaLnBrk="1" hangingPunct="1"/>
            <a:r>
              <a:rPr lang="fr-FR" altLang="fr-FR" sz="2400" b="1" dirty="0"/>
              <a:t>Ne pas juger</a:t>
            </a:r>
          </a:p>
          <a:p>
            <a:pPr eaLnBrk="1" hangingPunct="1"/>
            <a:endParaRPr lang="fr-FR" altLang="fr-FR" sz="2200" dirty="0"/>
          </a:p>
          <a:p>
            <a:pPr>
              <a:spcAft>
                <a:spcPts val="2400"/>
              </a:spcAft>
            </a:pPr>
            <a:r>
              <a:rPr lang="fr-FR" altLang="fr-FR" sz="2400" b="1" dirty="0"/>
              <a:t>Les personnes LGBTI ont besoin de vous</a:t>
            </a:r>
            <a:endParaRPr lang="fr-FR" altLang="fr-FR" sz="2400" b="1" baseline="30000" dirty="0"/>
          </a:p>
          <a:p>
            <a:pPr lvl="1">
              <a:spcAft>
                <a:spcPts val="2400"/>
              </a:spcAft>
            </a:pPr>
            <a:endParaRPr lang="fr-FR" altLang="fr-FR" sz="2000" dirty="0"/>
          </a:p>
          <a:p>
            <a:pPr>
              <a:spcAft>
                <a:spcPts val="2400"/>
              </a:spcAft>
            </a:pPr>
            <a:endParaRPr lang="fr-FR" altLang="fr-FR" sz="1600" dirty="0"/>
          </a:p>
        </p:txBody>
      </p:sp>
      <p:sp>
        <p:nvSpPr>
          <p:cNvPr id="4" name="ZoneTexte 3">
            <a:extLst>
              <a:ext uri="{FF2B5EF4-FFF2-40B4-BE49-F238E27FC236}">
                <a16:creationId xmlns:a16="http://schemas.microsoft.com/office/drawing/2014/main" id="{61D389CD-9CBC-DB40-B733-3B53E0E6B052}"/>
              </a:ext>
            </a:extLst>
          </p:cNvPr>
          <p:cNvSpPr txBox="1">
            <a:spLocks noChangeArrowheads="1"/>
          </p:cNvSpPr>
          <p:nvPr/>
        </p:nvSpPr>
        <p:spPr bwMode="auto">
          <a:xfrm>
            <a:off x="0" y="6795397"/>
            <a:ext cx="12578615" cy="76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9948" tIns="59976" rIns="119948" bIns="59976" anchor="b">
            <a:spAutoFit/>
          </a:bodyPr>
          <a:lstStyle>
            <a:lvl1pPr>
              <a:spcBef>
                <a:spcPct val="20000"/>
              </a:spcBef>
              <a:buClr>
                <a:schemeClr val="accent1"/>
              </a:buClr>
              <a:buFont typeface="Arial" pitchFamily="34" charset="0"/>
              <a:buChar char="•"/>
              <a:defRPr sz="2200">
                <a:solidFill>
                  <a:schemeClr val="tx1"/>
                </a:solidFill>
                <a:latin typeface="Calibri" pitchFamily="34" charset="0"/>
              </a:defRPr>
            </a:lvl1pPr>
            <a:lvl2pPr marL="742950" indent="-285750">
              <a:spcBef>
                <a:spcPct val="20000"/>
              </a:spcBef>
              <a:buClr>
                <a:schemeClr val="accent2"/>
              </a:buClr>
              <a:buFont typeface="Arial" pitchFamily="34" charset="0"/>
              <a:buChar char="•"/>
              <a:defRPr sz="2000">
                <a:solidFill>
                  <a:schemeClr val="tx1"/>
                </a:solidFill>
                <a:latin typeface="Calibri" pitchFamily="34" charset="0"/>
              </a:defRPr>
            </a:lvl2pPr>
            <a:lvl3pPr marL="1143000" indent="-228600">
              <a:spcBef>
                <a:spcPct val="20000"/>
              </a:spcBef>
              <a:buClr>
                <a:srgbClr val="D2CB6C"/>
              </a:buClr>
              <a:buFont typeface="Arial" pitchFamily="34" charset="0"/>
              <a:buChar char="•"/>
              <a:defRPr>
                <a:solidFill>
                  <a:schemeClr val="tx1"/>
                </a:solidFill>
                <a:latin typeface="Calibri" pitchFamily="34" charset="0"/>
              </a:defRPr>
            </a:lvl3pPr>
            <a:lvl4pPr marL="1600200" indent="-228600">
              <a:spcBef>
                <a:spcPct val="20000"/>
              </a:spcBef>
              <a:buClr>
                <a:srgbClr val="95A39D"/>
              </a:buClr>
              <a:buFont typeface="Arial" pitchFamily="34" charset="0"/>
              <a:buChar char="•"/>
              <a:defRPr sz="1600">
                <a:solidFill>
                  <a:schemeClr val="tx1"/>
                </a:solidFill>
                <a:latin typeface="Calibri" pitchFamily="34" charset="0"/>
              </a:defRPr>
            </a:lvl4pPr>
            <a:lvl5pPr marL="2057400" indent="-228600">
              <a:spcBef>
                <a:spcPct val="20000"/>
              </a:spcBef>
              <a:buClr>
                <a:srgbClr val="C89F5D"/>
              </a:buClr>
              <a:buFont typeface="Arial" pitchFamily="34" charset="0"/>
              <a:buChar char="•"/>
              <a:defRPr sz="1400">
                <a:solidFill>
                  <a:schemeClr val="tx1"/>
                </a:solidFill>
                <a:latin typeface="Calibri" pitchFamily="34" charset="0"/>
              </a:defRPr>
            </a:lvl5pPr>
            <a:lvl6pPr marL="25146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6pPr>
            <a:lvl7pPr marL="29718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7pPr>
            <a:lvl8pPr marL="34290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8pPr>
            <a:lvl9pPr marL="3886200" indent="-228600" eaLnBrk="0" fontAlgn="base" hangingPunct="0">
              <a:spcBef>
                <a:spcPct val="20000"/>
              </a:spcBef>
              <a:spcAft>
                <a:spcPct val="0"/>
              </a:spcAft>
              <a:buClr>
                <a:srgbClr val="C89F5D"/>
              </a:buClr>
              <a:buFont typeface="Arial" pitchFamily="34" charset="0"/>
              <a:buChar char="•"/>
              <a:defRPr sz="1400">
                <a:solidFill>
                  <a:schemeClr val="tx1"/>
                </a:solidFill>
                <a:latin typeface="Calibri" pitchFamily="34" charset="0"/>
              </a:defRPr>
            </a:lvl9pPr>
          </a:lstStyle>
          <a:p>
            <a:pPr>
              <a:spcBef>
                <a:spcPct val="0"/>
              </a:spcBef>
              <a:buClrTx/>
              <a:buNone/>
            </a:pPr>
            <a:r>
              <a:rPr lang="fr-FR" altLang="fr-FR" sz="1400" dirty="0">
                <a:latin typeface="Arial" pitchFamily="34" charset="0"/>
              </a:rPr>
              <a:t>1.De </a:t>
            </a:r>
            <a:r>
              <a:rPr lang="fr-FR" altLang="fr-FR" sz="1400" dirty="0" err="1">
                <a:latin typeface="Arial" pitchFamily="34" charset="0"/>
              </a:rPr>
              <a:t>Cuypere</a:t>
            </a:r>
            <a:r>
              <a:rPr lang="fr-FR" altLang="fr-FR" sz="1400" dirty="0">
                <a:latin typeface="Arial" pitchFamily="34" charset="0"/>
              </a:rPr>
              <a:t>, G Arch </a:t>
            </a:r>
            <a:r>
              <a:rPr lang="fr-FR" altLang="fr-FR" sz="1400" dirty="0" err="1">
                <a:latin typeface="Arial" pitchFamily="34" charset="0"/>
              </a:rPr>
              <a:t>Sex</a:t>
            </a:r>
            <a:r>
              <a:rPr lang="fr-FR" altLang="fr-FR" sz="1400" dirty="0">
                <a:latin typeface="Arial" pitchFamily="34" charset="0"/>
              </a:rPr>
              <a:t> </a:t>
            </a:r>
            <a:r>
              <a:rPr lang="fr-FR" altLang="fr-FR" sz="1400" dirty="0" err="1">
                <a:latin typeface="Arial" pitchFamily="34" charset="0"/>
              </a:rPr>
              <a:t>Behav</a:t>
            </a:r>
            <a:r>
              <a:rPr lang="fr-FR" altLang="fr-FR" sz="1400" dirty="0">
                <a:latin typeface="Arial" pitchFamily="34" charset="0"/>
              </a:rPr>
              <a:t>, 2005. 34(6): p. 679-90. 2.Krege, S  BJU Int, 2001. 88(4): p. 396-402. 3.Lawrence, A.A  Arch </a:t>
            </a:r>
            <a:r>
              <a:rPr lang="fr-FR" altLang="fr-FR" sz="1400" dirty="0" err="1">
                <a:latin typeface="Arial" pitchFamily="34" charset="0"/>
              </a:rPr>
              <a:t>Sex</a:t>
            </a:r>
            <a:r>
              <a:rPr lang="fr-FR" altLang="fr-FR" sz="1400" dirty="0">
                <a:latin typeface="Arial" pitchFamily="34" charset="0"/>
              </a:rPr>
              <a:t> </a:t>
            </a:r>
            <a:r>
              <a:rPr lang="fr-FR" altLang="fr-FR" sz="1400" dirty="0" err="1">
                <a:latin typeface="Arial" pitchFamily="34" charset="0"/>
              </a:rPr>
              <a:t>Behav</a:t>
            </a:r>
            <a:r>
              <a:rPr lang="fr-FR" altLang="fr-FR" sz="1400" dirty="0">
                <a:latin typeface="Arial" pitchFamily="34" charset="0"/>
              </a:rPr>
              <a:t>, 2006. 35(6): p. 717-27. 4.Revol, M.,   Ann </a:t>
            </a:r>
            <a:r>
              <a:rPr lang="fr-FR" altLang="fr-FR" sz="1400" dirty="0" err="1">
                <a:latin typeface="Arial" pitchFamily="34" charset="0"/>
              </a:rPr>
              <a:t>Chir</a:t>
            </a:r>
            <a:r>
              <a:rPr lang="fr-FR" altLang="fr-FR" sz="1400" dirty="0">
                <a:latin typeface="Arial" pitchFamily="34" charset="0"/>
              </a:rPr>
              <a:t> Plast </a:t>
            </a:r>
            <a:r>
              <a:rPr lang="fr-FR" altLang="fr-FR" sz="1400" dirty="0" err="1">
                <a:latin typeface="Arial" pitchFamily="34" charset="0"/>
              </a:rPr>
              <a:t>Esth</a:t>
            </a:r>
            <a:r>
              <a:rPr lang="fr-FR" altLang="fr-FR" sz="1400" dirty="0">
                <a:latin typeface="Arial" pitchFamily="34" charset="0"/>
              </a:rPr>
              <a:t>, 2006. 51(6): p. 499-511. 5.Monstrey, S., et al., Plast </a:t>
            </a:r>
            <a:r>
              <a:rPr lang="fr-FR" altLang="fr-FR" sz="1400" dirty="0" err="1">
                <a:latin typeface="Arial" pitchFamily="34" charset="0"/>
              </a:rPr>
              <a:t>Reconstr</a:t>
            </a:r>
            <a:r>
              <a:rPr lang="fr-FR" altLang="fr-FR" sz="1400" dirty="0">
                <a:latin typeface="Arial" pitchFamily="34" charset="0"/>
              </a:rPr>
              <a:t> </a:t>
            </a:r>
            <a:r>
              <a:rPr lang="fr-FR" altLang="fr-FR" sz="1400" dirty="0" err="1">
                <a:latin typeface="Arial" pitchFamily="34" charset="0"/>
              </a:rPr>
              <a:t>Surg</a:t>
            </a:r>
            <a:r>
              <a:rPr lang="fr-FR" altLang="fr-FR" sz="1400" dirty="0">
                <a:latin typeface="Arial" pitchFamily="34" charset="0"/>
              </a:rPr>
              <a:t>, 2009. 124(2): p. 510-8. 6.Leriche, A., Morel </a:t>
            </a:r>
            <a:r>
              <a:rPr lang="fr-FR" altLang="fr-FR" sz="1400" dirty="0" err="1">
                <a:latin typeface="Arial" pitchFamily="34" charset="0"/>
              </a:rPr>
              <a:t>Journel</a:t>
            </a:r>
            <a:r>
              <a:rPr lang="fr-FR" altLang="fr-FR" sz="1400" dirty="0">
                <a:latin typeface="Arial" pitchFamily="34" charset="0"/>
              </a:rPr>
              <a:t> N. BJU Int, 2008. 101(10): p. 1297-00 7.Johansson, A., Arch </a:t>
            </a:r>
            <a:r>
              <a:rPr lang="fr-FR" altLang="fr-FR" sz="1400" dirty="0" err="1">
                <a:latin typeface="Arial" pitchFamily="34" charset="0"/>
              </a:rPr>
              <a:t>Sex</a:t>
            </a:r>
            <a:r>
              <a:rPr lang="fr-FR" altLang="fr-FR" sz="1400" dirty="0">
                <a:latin typeface="Arial" pitchFamily="34" charset="0"/>
              </a:rPr>
              <a:t> </a:t>
            </a:r>
            <a:r>
              <a:rPr lang="fr-FR" altLang="fr-FR" sz="1400" dirty="0" err="1">
                <a:latin typeface="Arial" pitchFamily="34" charset="0"/>
              </a:rPr>
              <a:t>Behav</a:t>
            </a:r>
            <a:r>
              <a:rPr lang="fr-FR" altLang="fr-FR" sz="1400" dirty="0">
                <a:latin typeface="Arial" pitchFamily="34" charset="0"/>
              </a:rPr>
              <a:t>, 2009.On Line </a:t>
            </a:r>
            <a:r>
              <a:rPr lang="fr-FR" altLang="fr-FR" sz="1400" dirty="0" err="1">
                <a:latin typeface="Arial" pitchFamily="34" charset="0"/>
              </a:rPr>
              <a:t>October</a:t>
            </a:r>
            <a:r>
              <a:rPr lang="fr-FR" altLang="fr-FR" sz="1400" dirty="0">
                <a:latin typeface="Arial" pitchFamily="34" charset="0"/>
              </a:rPr>
              <a:t> 2009</a:t>
            </a:r>
          </a:p>
        </p:txBody>
      </p:sp>
    </p:spTree>
    <p:extLst>
      <p:ext uri="{BB962C8B-B14F-4D97-AF65-F5344CB8AC3E}">
        <p14:creationId xmlns:p14="http://schemas.microsoft.com/office/powerpoint/2010/main" val="2539925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78869" y="3171825"/>
            <a:ext cx="9296400" cy="1689100"/>
          </a:xfrm>
        </p:spPr>
        <p:txBody>
          <a:bodyPr anchor="ctr">
            <a:normAutofit fontScale="90000"/>
          </a:bodyPr>
          <a:lstStyle/>
          <a:p>
            <a:pPr algn="l"/>
            <a:r>
              <a:rPr lang="fr-FR" dirty="0"/>
              <a:t>MERCI de votre attention !</a:t>
            </a:r>
          </a:p>
        </p:txBody>
      </p:sp>
      <p:sp>
        <p:nvSpPr>
          <p:cNvPr id="3" name="Espace réservé du numéro de diapositive 2"/>
          <p:cNvSpPr>
            <a:spLocks noGrp="1"/>
          </p:cNvSpPr>
          <p:nvPr>
            <p:ph type="sldNum" sz="quarter" idx="12"/>
          </p:nvPr>
        </p:nvSpPr>
        <p:spPr/>
        <p:txBody>
          <a:bodyPr/>
          <a:lstStyle/>
          <a:p>
            <a:fld id="{B6F15528-21DE-4FAA-801E-634DDDAF4B2B}" type="slidenum">
              <a:rPr lang="fr-FR" smtClean="0"/>
              <a:t>37</a:t>
            </a:fld>
            <a:endParaRPr lang="fr-FR"/>
          </a:p>
        </p:txBody>
      </p:sp>
    </p:spTree>
    <p:extLst>
      <p:ext uri="{BB962C8B-B14F-4D97-AF65-F5344CB8AC3E}">
        <p14:creationId xmlns:p14="http://schemas.microsoft.com/office/powerpoint/2010/main" val="2913195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Apparence"/>
          <p:cNvSpPr/>
          <p:nvPr/>
        </p:nvSpPr>
        <p:spPr>
          <a:xfrm>
            <a:off x="7867645" y="3716909"/>
            <a:ext cx="1652054" cy="588690"/>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lstStyle>
            <a:lvl1pPr defTabSz="825500">
              <a:defRPr sz="3200">
                <a:solidFill>
                  <a:schemeClr val="accent5">
                    <a:hueOff val="-82419"/>
                    <a:satOff val="-9513"/>
                    <a:lumOff val="-16343"/>
                  </a:schemeClr>
                </a:solidFill>
                <a:latin typeface="Helvetica Neue Medium"/>
                <a:ea typeface="Helvetica Neue Medium"/>
                <a:cs typeface="Helvetica Neue Medium"/>
                <a:sym typeface="Helvetica Neue Medium"/>
              </a:defRPr>
            </a:lvl1pPr>
          </a:lstStyle>
          <a:p>
            <a:r>
              <a:rPr sz="1764"/>
              <a:t>Apparence</a:t>
            </a:r>
          </a:p>
        </p:txBody>
      </p:sp>
      <p:sp>
        <p:nvSpPr>
          <p:cNvPr id="258" name="Rectangle"/>
          <p:cNvSpPr/>
          <p:nvPr/>
        </p:nvSpPr>
        <p:spPr>
          <a:xfrm>
            <a:off x="7832952" y="3754307"/>
            <a:ext cx="1509183" cy="513892"/>
          </a:xfrm>
          <a:prstGeom prst="rect">
            <a:avLst/>
          </a:prstGeom>
          <a:solidFill>
            <a:srgbClr val="FFFFFF"/>
          </a:solidFill>
          <a:ln w="12700">
            <a:miter lim="400000"/>
          </a:ln>
        </p:spPr>
        <p:txBody>
          <a:bodyPr lIns="28009" tIns="28009" rIns="28009" bIns="28009" anchor="ctr"/>
          <a:lstStyle/>
          <a:p>
            <a:pPr defTabSz="455181">
              <a:defRPr sz="3200">
                <a:solidFill>
                  <a:srgbClr val="FFFFFF"/>
                </a:solidFill>
                <a:latin typeface="Helvetica Neue Medium"/>
                <a:ea typeface="Helvetica Neue Medium"/>
                <a:cs typeface="Helvetica Neue Medium"/>
                <a:sym typeface="Helvetica Neue Medium"/>
              </a:defRPr>
            </a:pPr>
            <a:endParaRPr sz="1764"/>
          </a:p>
        </p:txBody>
      </p:sp>
      <p:sp>
        <p:nvSpPr>
          <p:cNvPr id="261" name="- Béatrice DENAES"/>
          <p:cNvSpPr txBox="1"/>
          <p:nvPr/>
        </p:nvSpPr>
        <p:spPr>
          <a:xfrm>
            <a:off x="10747814" y="6987665"/>
            <a:ext cx="1364615" cy="209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8009" tIns="28009" rIns="28009" bIns="28009" anchor="ctr">
            <a:spAutoFit/>
          </a:bodyPr>
          <a:lstStyle>
            <a:lvl1pPr>
              <a:defRPr>
                <a:latin typeface="American Typewriter"/>
                <a:ea typeface="American Typewriter"/>
                <a:cs typeface="American Typewriter"/>
                <a:sym typeface="American Typewriter"/>
              </a:defRPr>
            </a:lvl1pPr>
          </a:lstStyle>
          <a:p>
            <a:r>
              <a:rPr sz="993" dirty="0"/>
              <a:t>- </a:t>
            </a:r>
            <a:r>
              <a:rPr sz="993" dirty="0" err="1"/>
              <a:t>Béatrice</a:t>
            </a:r>
            <a:r>
              <a:rPr sz="993" dirty="0"/>
              <a:t> DENAES</a:t>
            </a:r>
          </a:p>
        </p:txBody>
      </p:sp>
      <p:sp>
        <p:nvSpPr>
          <p:cNvPr id="262" name="Faire connaitre, faire comprendre…"/>
          <p:cNvSpPr txBox="1">
            <a:spLocks noGrp="1"/>
          </p:cNvSpPr>
          <p:nvPr>
            <p:ph type="ctrTitle"/>
          </p:nvPr>
        </p:nvSpPr>
        <p:spPr>
          <a:xfrm>
            <a:off x="665223" y="937987"/>
            <a:ext cx="9181246" cy="809792"/>
          </a:xfrm>
          <a:prstGeom prst="rect">
            <a:avLst/>
          </a:prstGeom>
        </p:spPr>
        <p:txBody>
          <a:bodyPr/>
          <a:lstStyle>
            <a:lvl1pPr defTabSz="1536153">
              <a:defRPr sz="7308" spc="-146"/>
            </a:lvl1pPr>
          </a:lstStyle>
          <a:p>
            <a:r>
              <a:rPr sz="5400" dirty="0"/>
              <a:t>Faire </a:t>
            </a:r>
            <a:r>
              <a:rPr sz="5400" dirty="0" err="1"/>
              <a:t>connaitre</a:t>
            </a:r>
            <a:r>
              <a:rPr sz="5400" dirty="0"/>
              <a:t>, faire </a:t>
            </a:r>
            <a:r>
              <a:rPr sz="5400" dirty="0" err="1"/>
              <a:t>comprendre</a:t>
            </a:r>
            <a:r>
              <a:rPr sz="5400" dirty="0"/>
              <a:t>…</a:t>
            </a:r>
          </a:p>
        </p:txBody>
      </p:sp>
      <p:sp>
        <p:nvSpPr>
          <p:cNvPr id="264" name="Surtout depuis les années 2010"/>
          <p:cNvSpPr txBox="1"/>
          <p:nvPr/>
        </p:nvSpPr>
        <p:spPr>
          <a:xfrm rot="1200000">
            <a:off x="8781119" y="964887"/>
            <a:ext cx="3280909" cy="362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8009" tIns="28009" rIns="28009" bIns="28009" anchor="ctr">
            <a:spAutoFit/>
          </a:bodyPr>
          <a:lstStyle>
            <a:lvl1pPr>
              <a:defRPr sz="3600">
                <a:solidFill>
                  <a:schemeClr val="accent5">
                    <a:hueOff val="-82419"/>
                    <a:satOff val="-9513"/>
                    <a:lumOff val="-16343"/>
                  </a:schemeClr>
                </a:solidFill>
              </a:defRPr>
            </a:lvl1pPr>
          </a:lstStyle>
          <a:p>
            <a:r>
              <a:rPr sz="1985" dirty="0"/>
              <a:t>Surtout </a:t>
            </a:r>
            <a:r>
              <a:rPr sz="1985" dirty="0" err="1"/>
              <a:t>depuis</a:t>
            </a:r>
            <a:r>
              <a:rPr sz="1985" dirty="0"/>
              <a:t> les </a:t>
            </a:r>
            <a:r>
              <a:rPr sz="1985" dirty="0" err="1"/>
              <a:t>années</a:t>
            </a:r>
            <a:r>
              <a:rPr sz="1985" dirty="0"/>
              <a:t> 2010</a:t>
            </a:r>
          </a:p>
        </p:txBody>
      </p:sp>
      <p:sp>
        <p:nvSpPr>
          <p:cNvPr id="265" name="Des films"/>
          <p:cNvSpPr txBox="1"/>
          <p:nvPr/>
        </p:nvSpPr>
        <p:spPr>
          <a:xfrm>
            <a:off x="664787" y="2011499"/>
            <a:ext cx="1465605" cy="514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8009" tIns="28009" rIns="28009" bIns="28009" anchor="ctr">
            <a:spAutoFit/>
          </a:bodyPr>
          <a:lstStyle>
            <a:lvl1pPr>
              <a:defRPr sz="5400"/>
            </a:lvl1pPr>
          </a:lstStyle>
          <a:p>
            <a:r>
              <a:rPr sz="2978"/>
              <a:t>Des films</a:t>
            </a:r>
          </a:p>
        </p:txBody>
      </p:sp>
      <p:sp>
        <p:nvSpPr>
          <p:cNvPr id="266" name="Laurence Anyways (2012) - Film de Xavier Dolan"/>
          <p:cNvSpPr txBox="1"/>
          <p:nvPr/>
        </p:nvSpPr>
        <p:spPr>
          <a:xfrm>
            <a:off x="710595" y="2789273"/>
            <a:ext cx="5117593" cy="302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p>
            <a:pPr defTabSz="252100">
              <a:defRPr sz="2900" b="1">
                <a:solidFill>
                  <a:srgbClr val="333333"/>
                </a:solidFill>
                <a:latin typeface="Helvetica"/>
                <a:ea typeface="Helvetica"/>
                <a:cs typeface="Helvetica"/>
                <a:sym typeface="Helvetica"/>
              </a:defRPr>
            </a:pPr>
            <a:r>
              <a:rPr sz="1599" dirty="0">
                <a:solidFill>
                  <a:srgbClr val="000000"/>
                </a:solidFill>
              </a:rPr>
              <a:t>Laurence Anyways (2012) - Film de Xavier Dolan </a:t>
            </a:r>
          </a:p>
        </p:txBody>
      </p:sp>
      <p:pic>
        <p:nvPicPr>
          <p:cNvPr id="267" name="Laurence_Anyways.jpg" descr="Laurence_Anyways.jpg"/>
          <p:cNvPicPr>
            <a:picLocks noChangeAspect="1"/>
          </p:cNvPicPr>
          <p:nvPr/>
        </p:nvPicPr>
        <p:blipFill>
          <a:blip r:embed="rId2"/>
          <a:stretch>
            <a:fillRect/>
          </a:stretch>
        </p:blipFill>
        <p:spPr>
          <a:xfrm>
            <a:off x="7907696" y="1845996"/>
            <a:ext cx="1359695" cy="1810094"/>
          </a:xfrm>
          <a:prstGeom prst="rect">
            <a:avLst/>
          </a:prstGeom>
          <a:ln w="12700">
            <a:miter lim="400000"/>
          </a:ln>
        </p:spPr>
      </p:pic>
      <p:sp>
        <p:nvSpPr>
          <p:cNvPr id="268" name="The Danish Girl (2015) - Film de Tom Hooper"/>
          <p:cNvSpPr txBox="1"/>
          <p:nvPr/>
        </p:nvSpPr>
        <p:spPr>
          <a:xfrm>
            <a:off x="710595" y="3773345"/>
            <a:ext cx="5117593" cy="302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lvl1pPr algn="l" defTabSz="457200">
              <a:defRPr sz="2900" b="1">
                <a:solidFill>
                  <a:srgbClr val="333333"/>
                </a:solidFill>
                <a:latin typeface="Helvetica"/>
                <a:ea typeface="Helvetica"/>
                <a:cs typeface="Helvetica"/>
                <a:sym typeface="Helvetica"/>
              </a:defRPr>
            </a:lvl1pPr>
          </a:lstStyle>
          <a:p>
            <a:r>
              <a:rPr sz="1599" dirty="0"/>
              <a:t>The Danish Girl (2015) - Film de Tom Hooper</a:t>
            </a:r>
          </a:p>
        </p:txBody>
      </p:sp>
      <p:sp>
        <p:nvSpPr>
          <p:cNvPr id="269" name="Girl (2018) - Film de Lukas Dhont"/>
          <p:cNvSpPr txBox="1"/>
          <p:nvPr/>
        </p:nvSpPr>
        <p:spPr>
          <a:xfrm>
            <a:off x="682073" y="4751063"/>
            <a:ext cx="3738737" cy="302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p>
            <a:pPr defTabSz="252100">
              <a:defRPr sz="2900" b="1">
                <a:solidFill>
                  <a:srgbClr val="000000">
                    <a:alpha val="80000"/>
                  </a:srgbClr>
                </a:solidFill>
                <a:latin typeface="Helvetica"/>
                <a:ea typeface="Helvetica"/>
                <a:cs typeface="Helvetica"/>
                <a:sym typeface="Helvetica"/>
              </a:defRPr>
            </a:pPr>
            <a:r>
              <a:rPr sz="1599" dirty="0">
                <a:solidFill>
                  <a:srgbClr val="333333"/>
                </a:solidFill>
              </a:rPr>
              <a:t>Girl</a:t>
            </a:r>
            <a:r>
              <a:rPr sz="1599" dirty="0"/>
              <a:t> (2018) - Film de Lukas Dhont</a:t>
            </a:r>
            <a:endParaRPr sz="1599" dirty="0">
              <a:hlinkClick r:id="rId3"/>
            </a:endParaRPr>
          </a:p>
        </p:txBody>
      </p:sp>
      <p:sp>
        <p:nvSpPr>
          <p:cNvPr id="270" name="Lola vers la mer (2019) - Film de Laurent Micheli"/>
          <p:cNvSpPr txBox="1"/>
          <p:nvPr/>
        </p:nvSpPr>
        <p:spPr>
          <a:xfrm>
            <a:off x="687580" y="5275377"/>
            <a:ext cx="5168959" cy="302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p>
            <a:pPr defTabSz="252100">
              <a:defRPr sz="2900" b="1">
                <a:solidFill>
                  <a:srgbClr val="333333"/>
                </a:solidFill>
                <a:latin typeface="Helvetica"/>
                <a:ea typeface="Helvetica"/>
                <a:cs typeface="Helvetica"/>
                <a:sym typeface="Helvetica"/>
              </a:defRPr>
            </a:pPr>
            <a:r>
              <a:rPr sz="1599" dirty="0"/>
              <a:t>Lola vers la mer</a:t>
            </a:r>
            <a:r>
              <a:rPr sz="1599" dirty="0">
                <a:solidFill>
                  <a:srgbClr val="000000">
                    <a:alpha val="80000"/>
                  </a:srgbClr>
                </a:solidFill>
              </a:rPr>
              <a:t> (2019) - Film de </a:t>
            </a:r>
            <a:r>
              <a:rPr sz="1599" dirty="0"/>
              <a:t>Laurent Micheli</a:t>
            </a:r>
            <a:endParaRPr sz="1599" dirty="0">
              <a:hlinkClick r:id="rId4"/>
            </a:endParaRPr>
          </a:p>
        </p:txBody>
      </p:sp>
      <p:pic>
        <p:nvPicPr>
          <p:cNvPr id="271" name="Lola_vers_la_mer.jpg" descr="Lola_vers_la_mer.jpg"/>
          <p:cNvPicPr>
            <a:picLocks noChangeAspect="1"/>
          </p:cNvPicPr>
          <p:nvPr/>
        </p:nvPicPr>
        <p:blipFill>
          <a:blip r:embed="rId5"/>
          <a:stretch>
            <a:fillRect/>
          </a:stretch>
        </p:blipFill>
        <p:spPr>
          <a:xfrm>
            <a:off x="5823408" y="1914357"/>
            <a:ext cx="1509184" cy="2052489"/>
          </a:xfrm>
          <a:prstGeom prst="rect">
            <a:avLst/>
          </a:prstGeom>
          <a:ln w="12700">
            <a:miter lim="400000"/>
          </a:ln>
        </p:spPr>
      </p:pic>
      <p:sp>
        <p:nvSpPr>
          <p:cNvPr id="272" name="Il est elle (2021) - TF1"/>
          <p:cNvSpPr txBox="1"/>
          <p:nvPr/>
        </p:nvSpPr>
        <p:spPr>
          <a:xfrm>
            <a:off x="687580" y="5799689"/>
            <a:ext cx="5168959" cy="302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p>
            <a:pPr defTabSz="252100">
              <a:defRPr sz="2900" b="1">
                <a:solidFill>
                  <a:srgbClr val="333333"/>
                </a:solidFill>
                <a:latin typeface="Helvetica"/>
                <a:ea typeface="Helvetica"/>
                <a:cs typeface="Helvetica"/>
                <a:sym typeface="Helvetica"/>
              </a:defRPr>
            </a:pPr>
            <a:r>
              <a:rPr sz="1599"/>
              <a:t>Il est elle</a:t>
            </a:r>
            <a:r>
              <a:rPr sz="1599">
                <a:solidFill>
                  <a:srgbClr val="000000">
                    <a:alpha val="80000"/>
                  </a:srgbClr>
                </a:solidFill>
              </a:rPr>
              <a:t> (2021) - TF1</a:t>
            </a:r>
          </a:p>
        </p:txBody>
      </p:sp>
      <p:sp>
        <p:nvSpPr>
          <p:cNvPr id="273" name="A Good Man (2021) - Film de Marie-Castille Mention-Schaar"/>
          <p:cNvSpPr txBox="1"/>
          <p:nvPr/>
        </p:nvSpPr>
        <p:spPr>
          <a:xfrm>
            <a:off x="671985" y="6324003"/>
            <a:ext cx="5926971" cy="302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p>
            <a:pPr defTabSz="252100">
              <a:defRPr sz="2900" b="1">
                <a:solidFill>
                  <a:srgbClr val="333333"/>
                </a:solidFill>
                <a:latin typeface="Helvetica"/>
                <a:ea typeface="Helvetica"/>
                <a:cs typeface="Helvetica"/>
                <a:sym typeface="Helvetica"/>
              </a:defRPr>
            </a:pPr>
            <a:r>
              <a:rPr sz="1599"/>
              <a:t>A Good Man </a:t>
            </a:r>
            <a:r>
              <a:rPr sz="1599">
                <a:solidFill>
                  <a:srgbClr val="000000">
                    <a:alpha val="80000"/>
                  </a:srgbClr>
                </a:solidFill>
              </a:rPr>
              <a:t>(2021) - Film de Marie-Castille Mention-Schaar</a:t>
            </a:r>
          </a:p>
        </p:txBody>
      </p:sp>
      <p:sp>
        <p:nvSpPr>
          <p:cNvPr id="274" name="Une nouvelle amie (2014) - Film de François Ozon"/>
          <p:cNvSpPr txBox="1"/>
          <p:nvPr/>
        </p:nvSpPr>
        <p:spPr>
          <a:xfrm>
            <a:off x="707618" y="3279721"/>
            <a:ext cx="4924332" cy="302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p>
            <a:pPr defTabSz="252100">
              <a:defRPr sz="2900" b="1">
                <a:solidFill>
                  <a:srgbClr val="333333"/>
                </a:solidFill>
                <a:latin typeface="Helvetica"/>
                <a:ea typeface="Helvetica"/>
                <a:cs typeface="Helvetica"/>
                <a:sym typeface="Helvetica"/>
              </a:defRPr>
            </a:pPr>
            <a:r>
              <a:rPr sz="1599" dirty="0">
                <a:solidFill>
                  <a:srgbClr val="000000"/>
                </a:solidFill>
              </a:rPr>
              <a:t>Une nouvelle amie (2014) - Film de François Ozon</a:t>
            </a:r>
            <a:endParaRPr sz="1599" dirty="0">
              <a:solidFill>
                <a:srgbClr val="000000"/>
              </a:solidFill>
              <a:hlinkClick r:id="rId6">
                <a:extLst>
                  <a:ext uri="{A12FA001-AC4F-418D-AE19-62706E023703}">
                    <ahyp:hlinkClr xmlns:ahyp="http://schemas.microsoft.com/office/drawing/2018/hyperlinkcolor" val="tx"/>
                  </a:ext>
                </a:extLst>
              </a:hlinkClick>
            </a:endParaRPr>
          </a:p>
        </p:txBody>
      </p:sp>
      <p:sp>
        <p:nvSpPr>
          <p:cNvPr id="275" name="L’Épreuve d’amour (2018) - France 2"/>
          <p:cNvSpPr txBox="1"/>
          <p:nvPr/>
        </p:nvSpPr>
        <p:spPr>
          <a:xfrm>
            <a:off x="710595" y="4226750"/>
            <a:ext cx="5117593" cy="302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lvl1pPr algn="l" defTabSz="457200">
              <a:defRPr sz="2900" b="1">
                <a:solidFill>
                  <a:srgbClr val="333333"/>
                </a:solidFill>
                <a:latin typeface="Helvetica"/>
                <a:ea typeface="Helvetica"/>
                <a:cs typeface="Helvetica"/>
                <a:sym typeface="Helvetica"/>
              </a:defRPr>
            </a:lvl1pPr>
          </a:lstStyle>
          <a:p>
            <a:r>
              <a:rPr sz="1599"/>
              <a:t>L’Épreuve d’amour (2018) - France 2</a:t>
            </a:r>
          </a:p>
        </p:txBody>
      </p:sp>
      <p:pic>
        <p:nvPicPr>
          <p:cNvPr id="276" name="4470585.jpg-c_310_420_x-f_jpg-q_x-xxyxx.jpg" descr="4470585.jpg-c_310_420_x-f_jpg-q_x-xxyxx.jpg"/>
          <p:cNvPicPr>
            <a:picLocks noChangeAspect="1"/>
          </p:cNvPicPr>
          <p:nvPr/>
        </p:nvPicPr>
        <p:blipFill>
          <a:blip r:embed="rId7"/>
          <a:stretch>
            <a:fillRect/>
          </a:stretch>
        </p:blipFill>
        <p:spPr>
          <a:xfrm>
            <a:off x="6194738" y="3783259"/>
            <a:ext cx="1652054" cy="2238266"/>
          </a:xfrm>
          <a:prstGeom prst="rect">
            <a:avLst/>
          </a:prstGeom>
          <a:ln w="12700">
            <a:miter lim="400000"/>
          </a:ln>
        </p:spPr>
      </p:pic>
      <p:pic>
        <p:nvPicPr>
          <p:cNvPr id="277" name="Danish_Girl.jpg" descr="Danish_Girl.jpg"/>
          <p:cNvPicPr>
            <a:picLocks noChangeAspect="1"/>
          </p:cNvPicPr>
          <p:nvPr/>
        </p:nvPicPr>
        <p:blipFill>
          <a:blip r:embed="rId8"/>
          <a:stretch>
            <a:fillRect/>
          </a:stretch>
        </p:blipFill>
        <p:spPr>
          <a:xfrm>
            <a:off x="21942188" y="975946"/>
            <a:ext cx="1903896" cy="2585937"/>
          </a:xfrm>
          <a:prstGeom prst="rect">
            <a:avLst/>
          </a:prstGeom>
          <a:ln w="12700">
            <a:miter lim="400000"/>
          </a:ln>
        </p:spPr>
      </p:pic>
      <p:sp>
        <p:nvSpPr>
          <p:cNvPr id="278" name="Un homme heureux (2022) - Film de Tristan Séguéla"/>
          <p:cNvSpPr txBox="1"/>
          <p:nvPr/>
        </p:nvSpPr>
        <p:spPr>
          <a:xfrm>
            <a:off x="671985" y="6797539"/>
            <a:ext cx="5926971" cy="302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p>
            <a:pPr defTabSz="252100">
              <a:defRPr sz="2900" b="1">
                <a:solidFill>
                  <a:srgbClr val="333333"/>
                </a:solidFill>
                <a:latin typeface="Helvetica"/>
                <a:ea typeface="Helvetica"/>
                <a:cs typeface="Helvetica"/>
                <a:sym typeface="Helvetica"/>
              </a:defRPr>
            </a:pPr>
            <a:r>
              <a:rPr sz="1599"/>
              <a:t>Un homme heureux </a:t>
            </a:r>
            <a:r>
              <a:rPr sz="1599">
                <a:solidFill>
                  <a:srgbClr val="000000">
                    <a:alpha val="80000"/>
                  </a:srgbClr>
                </a:solidFill>
              </a:rPr>
              <a:t>(2022) - Film de Tristan Séguéla</a:t>
            </a:r>
          </a:p>
        </p:txBody>
      </p:sp>
      <p:pic>
        <p:nvPicPr>
          <p:cNvPr id="279" name="Une_nouvelle_amie.jpg" descr="Une_nouvelle_amie.jpg"/>
          <p:cNvPicPr>
            <a:picLocks noChangeAspect="1"/>
          </p:cNvPicPr>
          <p:nvPr/>
        </p:nvPicPr>
        <p:blipFill>
          <a:blip r:embed="rId9"/>
          <a:stretch>
            <a:fillRect/>
          </a:stretch>
        </p:blipFill>
        <p:spPr>
          <a:xfrm>
            <a:off x="7193750" y="5235160"/>
            <a:ext cx="1052732" cy="1431715"/>
          </a:xfrm>
          <a:prstGeom prst="rect">
            <a:avLst/>
          </a:prstGeom>
          <a:ln w="12700">
            <a:miter lim="400000"/>
          </a:ln>
        </p:spPr>
      </p:pic>
      <p:pic>
        <p:nvPicPr>
          <p:cNvPr id="280" name="Epreuve amour.jpg" descr="Epreuve amour.jpg"/>
          <p:cNvPicPr>
            <a:picLocks noChangeAspect="1"/>
          </p:cNvPicPr>
          <p:nvPr/>
        </p:nvPicPr>
        <p:blipFill>
          <a:blip r:embed="rId10"/>
          <a:stretch>
            <a:fillRect/>
          </a:stretch>
        </p:blipFill>
        <p:spPr>
          <a:xfrm>
            <a:off x="9620721" y="2079419"/>
            <a:ext cx="1577549" cy="2366323"/>
          </a:xfrm>
          <a:prstGeom prst="rect">
            <a:avLst/>
          </a:prstGeom>
          <a:ln w="12700">
            <a:miter lim="400000"/>
          </a:ln>
        </p:spPr>
      </p:pic>
      <p:pic>
        <p:nvPicPr>
          <p:cNvPr id="281" name="Danish_Girl.jpg" descr="Danish_Girl.jpg"/>
          <p:cNvPicPr>
            <a:picLocks noChangeAspect="1"/>
          </p:cNvPicPr>
          <p:nvPr/>
        </p:nvPicPr>
        <p:blipFill>
          <a:blip r:embed="rId8"/>
          <a:stretch>
            <a:fillRect/>
          </a:stretch>
        </p:blipFill>
        <p:spPr>
          <a:xfrm>
            <a:off x="9729023" y="4080938"/>
            <a:ext cx="1903896" cy="2585937"/>
          </a:xfrm>
          <a:prstGeom prst="rect">
            <a:avLst/>
          </a:prstGeom>
          <a:ln w="12700">
            <a:miter lim="400000"/>
          </a:ln>
        </p:spPr>
      </p:pic>
      <p:pic>
        <p:nvPicPr>
          <p:cNvPr id="282" name="Girl.jpg" descr="Girl.jpg"/>
          <p:cNvPicPr>
            <a:picLocks noChangeAspect="1"/>
          </p:cNvPicPr>
          <p:nvPr/>
        </p:nvPicPr>
        <p:blipFill>
          <a:blip r:embed="rId11"/>
          <a:stretch>
            <a:fillRect/>
          </a:stretch>
        </p:blipFill>
        <p:spPr>
          <a:xfrm>
            <a:off x="8029324" y="3280498"/>
            <a:ext cx="1726942" cy="2302589"/>
          </a:xfrm>
          <a:prstGeom prst="rect">
            <a:avLst/>
          </a:prstGeom>
          <a:ln w="12700">
            <a:miter lim="400000"/>
          </a:ln>
        </p:spPr>
      </p:pic>
      <p:pic>
        <p:nvPicPr>
          <p:cNvPr id="283" name="1372423.jpg-r_1920_1080-f_jpg-q_x-xxyxx.jpg" descr="1372423.jpg-r_1920_1080-f_jpg-q_x-xxyxx.jpg"/>
          <p:cNvPicPr>
            <a:picLocks noChangeAspect="1"/>
          </p:cNvPicPr>
          <p:nvPr/>
        </p:nvPicPr>
        <p:blipFill>
          <a:blip r:embed="rId12"/>
          <a:stretch>
            <a:fillRect/>
          </a:stretch>
        </p:blipFill>
        <p:spPr>
          <a:xfrm>
            <a:off x="11286402" y="3206060"/>
            <a:ext cx="1652054" cy="2202738"/>
          </a:xfrm>
          <a:prstGeom prst="rect">
            <a:avLst/>
          </a:prstGeom>
          <a:ln w="12700">
            <a:miter lim="400000"/>
          </a:ln>
        </p:spPr>
      </p:pic>
      <p:sp>
        <p:nvSpPr>
          <p:cNvPr id="284" name="Numéro de diapositive"/>
          <p:cNvSpPr txBox="1">
            <a:spLocks noGrp="1"/>
          </p:cNvSpPr>
          <p:nvPr>
            <p:ph type="sldNum" sz="quarter" idx="4294967295"/>
          </p:nvPr>
        </p:nvSpPr>
        <p:spPr>
          <a:xfrm>
            <a:off x="6652273" y="7212583"/>
            <a:ext cx="133102" cy="20654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Tree>
    <p:extLst>
      <p:ext uri="{BB962C8B-B14F-4D97-AF65-F5344CB8AC3E}">
        <p14:creationId xmlns:p14="http://schemas.microsoft.com/office/powerpoint/2010/main" val="239804496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Apparence"/>
          <p:cNvSpPr/>
          <p:nvPr/>
        </p:nvSpPr>
        <p:spPr>
          <a:xfrm>
            <a:off x="7867645" y="3716909"/>
            <a:ext cx="1652054" cy="588690"/>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lstStyle>
            <a:lvl1pPr defTabSz="825500">
              <a:defRPr sz="3200">
                <a:solidFill>
                  <a:schemeClr val="accent5">
                    <a:hueOff val="-82419"/>
                    <a:satOff val="-9513"/>
                    <a:lumOff val="-16343"/>
                  </a:schemeClr>
                </a:solidFill>
                <a:latin typeface="Helvetica Neue Medium"/>
                <a:ea typeface="Helvetica Neue Medium"/>
                <a:cs typeface="Helvetica Neue Medium"/>
                <a:sym typeface="Helvetica Neue Medium"/>
              </a:defRPr>
            </a:lvl1pPr>
          </a:lstStyle>
          <a:p>
            <a:r>
              <a:rPr sz="1764"/>
              <a:t>Apparence</a:t>
            </a:r>
          </a:p>
        </p:txBody>
      </p:sp>
      <p:sp>
        <p:nvSpPr>
          <p:cNvPr id="317" name="Rectangle"/>
          <p:cNvSpPr/>
          <p:nvPr/>
        </p:nvSpPr>
        <p:spPr>
          <a:xfrm>
            <a:off x="7832952" y="3754307"/>
            <a:ext cx="1509183" cy="513892"/>
          </a:xfrm>
          <a:prstGeom prst="rect">
            <a:avLst/>
          </a:prstGeom>
          <a:solidFill>
            <a:srgbClr val="FFFFFF"/>
          </a:solidFill>
          <a:ln w="12700">
            <a:miter lim="400000"/>
          </a:ln>
        </p:spPr>
        <p:txBody>
          <a:bodyPr lIns="28009" tIns="28009" rIns="28009" bIns="28009" anchor="ctr"/>
          <a:lstStyle/>
          <a:p>
            <a:pPr defTabSz="455181">
              <a:defRPr sz="3200">
                <a:solidFill>
                  <a:srgbClr val="FFFFFF"/>
                </a:solidFill>
                <a:latin typeface="Helvetica Neue Medium"/>
                <a:ea typeface="Helvetica Neue Medium"/>
                <a:cs typeface="Helvetica Neue Medium"/>
                <a:sym typeface="Helvetica Neue Medium"/>
              </a:defRPr>
            </a:pPr>
            <a:endParaRPr sz="1764"/>
          </a:p>
        </p:txBody>
      </p:sp>
      <p:sp>
        <p:nvSpPr>
          <p:cNvPr id="320" name="- Béatrice DENAES"/>
          <p:cNvSpPr txBox="1"/>
          <p:nvPr/>
        </p:nvSpPr>
        <p:spPr>
          <a:xfrm>
            <a:off x="10794289" y="7096538"/>
            <a:ext cx="1364615" cy="209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8009" tIns="28009" rIns="28009" bIns="28009" anchor="ctr">
            <a:spAutoFit/>
          </a:bodyPr>
          <a:lstStyle>
            <a:lvl1pPr>
              <a:defRPr>
                <a:latin typeface="American Typewriter"/>
                <a:ea typeface="American Typewriter"/>
                <a:cs typeface="American Typewriter"/>
                <a:sym typeface="American Typewriter"/>
              </a:defRPr>
            </a:lvl1pPr>
          </a:lstStyle>
          <a:p>
            <a:r>
              <a:rPr sz="993" dirty="0"/>
              <a:t>- </a:t>
            </a:r>
            <a:r>
              <a:rPr sz="993" dirty="0" err="1"/>
              <a:t>Béatrice</a:t>
            </a:r>
            <a:r>
              <a:rPr sz="993" dirty="0"/>
              <a:t> DENAES</a:t>
            </a:r>
          </a:p>
        </p:txBody>
      </p:sp>
      <p:sp>
        <p:nvSpPr>
          <p:cNvPr id="321" name="Faire connaitre, faire comprendre…"/>
          <p:cNvSpPr txBox="1">
            <a:spLocks noGrp="1"/>
          </p:cNvSpPr>
          <p:nvPr>
            <p:ph type="ctrTitle"/>
          </p:nvPr>
        </p:nvSpPr>
        <p:spPr>
          <a:xfrm>
            <a:off x="665223" y="937987"/>
            <a:ext cx="8409666" cy="809792"/>
          </a:xfrm>
          <a:prstGeom prst="rect">
            <a:avLst/>
          </a:prstGeom>
        </p:spPr>
        <p:txBody>
          <a:bodyPr/>
          <a:lstStyle>
            <a:lvl1pPr defTabSz="1536153">
              <a:defRPr sz="7308" spc="-146"/>
            </a:lvl1pPr>
          </a:lstStyle>
          <a:p>
            <a:r>
              <a:rPr sz="5400" dirty="0"/>
              <a:t>Faire </a:t>
            </a:r>
            <a:r>
              <a:rPr sz="5400" dirty="0" err="1"/>
              <a:t>connaitre</a:t>
            </a:r>
            <a:r>
              <a:rPr sz="5400" dirty="0"/>
              <a:t>, faire </a:t>
            </a:r>
            <a:r>
              <a:rPr sz="5400" dirty="0" err="1"/>
              <a:t>comprendre</a:t>
            </a:r>
            <a:r>
              <a:rPr sz="5400" dirty="0"/>
              <a:t>…</a:t>
            </a:r>
          </a:p>
        </p:txBody>
      </p:sp>
      <p:sp>
        <p:nvSpPr>
          <p:cNvPr id="323" name="Surtout depuis les années 2010"/>
          <p:cNvSpPr txBox="1"/>
          <p:nvPr/>
        </p:nvSpPr>
        <p:spPr>
          <a:xfrm rot="1200000">
            <a:off x="8315276" y="1004693"/>
            <a:ext cx="3280909" cy="3620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8009" tIns="28009" rIns="28009" bIns="28009" anchor="ctr">
            <a:spAutoFit/>
          </a:bodyPr>
          <a:lstStyle>
            <a:lvl1pPr>
              <a:defRPr sz="3600">
                <a:solidFill>
                  <a:schemeClr val="accent5">
                    <a:hueOff val="-82419"/>
                    <a:satOff val="-9513"/>
                    <a:lumOff val="-16343"/>
                  </a:schemeClr>
                </a:solidFill>
              </a:defRPr>
            </a:lvl1pPr>
          </a:lstStyle>
          <a:p>
            <a:r>
              <a:rPr sz="1985" dirty="0"/>
              <a:t>Surtout </a:t>
            </a:r>
            <a:r>
              <a:rPr sz="1985" dirty="0" err="1"/>
              <a:t>depuis</a:t>
            </a:r>
            <a:r>
              <a:rPr sz="1985" dirty="0"/>
              <a:t> les </a:t>
            </a:r>
            <a:r>
              <a:rPr sz="1985" dirty="0" err="1"/>
              <a:t>années</a:t>
            </a:r>
            <a:r>
              <a:rPr sz="1985" dirty="0"/>
              <a:t> 2010</a:t>
            </a:r>
          </a:p>
        </p:txBody>
      </p:sp>
      <p:sp>
        <p:nvSpPr>
          <p:cNvPr id="324" name="Des livres"/>
          <p:cNvSpPr txBox="1"/>
          <p:nvPr/>
        </p:nvSpPr>
        <p:spPr>
          <a:xfrm>
            <a:off x="672692" y="2011499"/>
            <a:ext cx="1535881" cy="514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8009" tIns="28009" rIns="28009" bIns="28009" anchor="ctr">
            <a:spAutoFit/>
          </a:bodyPr>
          <a:lstStyle>
            <a:lvl1pPr algn="l">
              <a:defRPr sz="5400"/>
            </a:lvl1pPr>
          </a:lstStyle>
          <a:p>
            <a:r>
              <a:rPr sz="2978"/>
              <a:t>Des livres</a:t>
            </a:r>
          </a:p>
        </p:txBody>
      </p:sp>
      <p:sp>
        <p:nvSpPr>
          <p:cNvPr id="325" name="D’un corps à l’autre, Olivier Chaumont [R. Laffont 2013]…"/>
          <p:cNvSpPr txBox="1"/>
          <p:nvPr/>
        </p:nvSpPr>
        <p:spPr>
          <a:xfrm>
            <a:off x="662682" y="2066120"/>
            <a:ext cx="7232159" cy="44885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8009" tIns="28009" rIns="28009" bIns="28009" anchor="ctr">
            <a:spAutoFit/>
          </a:bodyPr>
          <a:lstStyle/>
          <a:p>
            <a:pPr algn="l">
              <a:defRPr sz="2900" b="1">
                <a:solidFill>
                  <a:srgbClr val="000000"/>
                </a:solidFill>
              </a:defRPr>
            </a:pPr>
            <a:r>
              <a:rPr sz="2400" dirty="0"/>
              <a:t>D’un corps à </a:t>
            </a:r>
            <a:r>
              <a:rPr sz="2400" dirty="0" err="1"/>
              <a:t>l’autre</a:t>
            </a:r>
            <a:r>
              <a:rPr sz="2400" dirty="0"/>
              <a:t>, Olivier Chaumont [R. </a:t>
            </a:r>
            <a:r>
              <a:rPr sz="2400" dirty="0" err="1"/>
              <a:t>Laffont</a:t>
            </a:r>
            <a:r>
              <a:rPr sz="2400" dirty="0"/>
              <a:t> 2013]</a:t>
            </a:r>
          </a:p>
          <a:p>
            <a:pPr algn="l">
              <a:defRPr sz="2900" b="1">
                <a:solidFill>
                  <a:srgbClr val="000000"/>
                </a:solidFill>
              </a:defRPr>
            </a:pPr>
            <a:endParaRPr sz="2400" dirty="0"/>
          </a:p>
          <a:p>
            <a:pPr algn="l">
              <a:defRPr sz="2900" b="1">
                <a:solidFill>
                  <a:srgbClr val="000000"/>
                </a:solidFill>
              </a:defRPr>
            </a:pPr>
            <a:r>
              <a:rPr sz="2400" dirty="0" err="1"/>
              <a:t>Appelez-moi</a:t>
            </a:r>
            <a:r>
              <a:rPr sz="2400" dirty="0"/>
              <a:t> Nathan, </a:t>
            </a:r>
            <a:r>
              <a:rPr sz="2400" i="1" dirty="0"/>
              <a:t>Catherine Castro et Quentin </a:t>
            </a:r>
            <a:r>
              <a:rPr sz="2400" i="1" dirty="0" err="1"/>
              <a:t>Zuttion</a:t>
            </a:r>
            <a:r>
              <a:rPr sz="2400" dirty="0"/>
              <a:t> [BD </a:t>
            </a:r>
            <a:r>
              <a:rPr sz="2400" dirty="0" err="1"/>
              <a:t>Payot</a:t>
            </a:r>
            <a:r>
              <a:rPr sz="2400" dirty="0"/>
              <a:t> 2018]</a:t>
            </a:r>
          </a:p>
          <a:p>
            <a:pPr algn="l">
              <a:defRPr sz="2900" b="1">
                <a:solidFill>
                  <a:srgbClr val="000000"/>
                </a:solidFill>
              </a:defRPr>
            </a:pPr>
            <a:endParaRPr sz="2400" dirty="0"/>
          </a:p>
          <a:p>
            <a:pPr algn="l">
              <a:defRPr sz="2900" b="1">
                <a:solidFill>
                  <a:srgbClr val="000000"/>
                </a:solidFill>
              </a:defRPr>
            </a:pPr>
            <a:r>
              <a:rPr sz="2400" dirty="0" err="1"/>
              <a:t>Transfuges</a:t>
            </a:r>
            <a:r>
              <a:rPr sz="2400" dirty="0"/>
              <a:t> de </a:t>
            </a:r>
            <a:r>
              <a:rPr sz="2400" dirty="0" err="1"/>
              <a:t>sexe</a:t>
            </a:r>
            <a:r>
              <a:rPr sz="2400" dirty="0"/>
              <a:t>: passer les </a:t>
            </a:r>
            <a:r>
              <a:rPr sz="2400" dirty="0" err="1"/>
              <a:t>frontières</a:t>
            </a:r>
            <a:r>
              <a:rPr sz="2400" dirty="0"/>
              <a:t> du genre, </a:t>
            </a:r>
            <a:r>
              <a:rPr sz="2400" i="1" dirty="0"/>
              <a:t>Emmanuel </a:t>
            </a:r>
            <a:r>
              <a:rPr sz="2400" i="1" dirty="0" err="1"/>
              <a:t>Beaubatie</a:t>
            </a:r>
            <a:r>
              <a:rPr sz="2400" dirty="0"/>
              <a:t> [La </a:t>
            </a:r>
            <a:r>
              <a:rPr sz="2400" dirty="0" err="1"/>
              <a:t>Découverte</a:t>
            </a:r>
            <a:r>
              <a:rPr sz="2400" dirty="0"/>
              <a:t> 2020]</a:t>
            </a:r>
          </a:p>
          <a:p>
            <a:pPr algn="l">
              <a:defRPr sz="2900" b="1">
                <a:solidFill>
                  <a:srgbClr val="000000"/>
                </a:solidFill>
              </a:defRPr>
            </a:pPr>
            <a:endParaRPr sz="2400" dirty="0"/>
          </a:p>
          <a:p>
            <a:pPr algn="l">
              <a:defRPr sz="2900" b="1">
                <a:solidFill>
                  <a:srgbClr val="000000"/>
                </a:solidFill>
              </a:defRPr>
            </a:pPr>
            <a:r>
              <a:rPr sz="2400" dirty="0"/>
              <a:t>Ce corps </a:t>
            </a:r>
            <a:r>
              <a:rPr sz="2400" dirty="0" err="1"/>
              <a:t>n’était</a:t>
            </a:r>
            <a:r>
              <a:rPr sz="2400" dirty="0"/>
              <a:t> pas le mien, </a:t>
            </a:r>
            <a:r>
              <a:rPr sz="2400" i="1" dirty="0" err="1"/>
              <a:t>Béatrice</a:t>
            </a:r>
            <a:r>
              <a:rPr sz="2400" i="1" dirty="0"/>
              <a:t> </a:t>
            </a:r>
            <a:r>
              <a:rPr sz="2400" i="1" dirty="0" err="1"/>
              <a:t>Denaes</a:t>
            </a:r>
            <a:r>
              <a:rPr sz="2400" dirty="0"/>
              <a:t> [FIRST Ed. 2020]</a:t>
            </a:r>
          </a:p>
          <a:p>
            <a:pPr algn="l">
              <a:defRPr sz="2900" b="1">
                <a:solidFill>
                  <a:srgbClr val="000000"/>
                </a:solidFill>
              </a:defRPr>
            </a:pPr>
            <a:endParaRPr sz="2400" dirty="0"/>
          </a:p>
          <a:p>
            <a:pPr algn="l">
              <a:defRPr sz="2900" b="1">
                <a:solidFill>
                  <a:srgbClr val="000000"/>
                </a:solidFill>
              </a:defRPr>
            </a:pPr>
            <a:r>
              <a:rPr sz="2400" dirty="0"/>
              <a:t>Une </a:t>
            </a:r>
            <a:r>
              <a:rPr sz="2400" dirty="0" err="1"/>
              <a:t>histoire</a:t>
            </a:r>
            <a:r>
              <a:rPr sz="2400" dirty="0"/>
              <a:t> de genres, </a:t>
            </a:r>
            <a:r>
              <a:rPr sz="2400" i="1" dirty="0"/>
              <a:t>Lexie</a:t>
            </a:r>
            <a:r>
              <a:rPr sz="2400" dirty="0"/>
              <a:t> [Marabout 2021]</a:t>
            </a:r>
          </a:p>
        </p:txBody>
      </p:sp>
      <p:pic>
        <p:nvPicPr>
          <p:cNvPr id="326" name="Danish_Girl.jpg" descr="Danish_Girl.jpg"/>
          <p:cNvPicPr>
            <a:picLocks noChangeAspect="1"/>
          </p:cNvPicPr>
          <p:nvPr/>
        </p:nvPicPr>
        <p:blipFill>
          <a:blip r:embed="rId2"/>
          <a:stretch>
            <a:fillRect/>
          </a:stretch>
        </p:blipFill>
        <p:spPr>
          <a:xfrm>
            <a:off x="21942188" y="975946"/>
            <a:ext cx="1903896" cy="2585937"/>
          </a:xfrm>
          <a:prstGeom prst="rect">
            <a:avLst/>
          </a:prstGeom>
          <a:ln w="12700">
            <a:miter lim="400000"/>
          </a:ln>
        </p:spPr>
      </p:pic>
      <p:sp>
        <p:nvSpPr>
          <p:cNvPr id="327" name="Numéro de diapositive"/>
          <p:cNvSpPr txBox="1">
            <a:spLocks noGrp="1"/>
          </p:cNvSpPr>
          <p:nvPr>
            <p:ph type="sldNum" sz="quarter" idx="4294967295"/>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pic>
        <p:nvPicPr>
          <p:cNvPr id="328" name="Transfuges-de-sexe.jpg" descr="Transfuges-de-sexe.jpg"/>
          <p:cNvPicPr>
            <a:picLocks noChangeAspect="1"/>
          </p:cNvPicPr>
          <p:nvPr/>
        </p:nvPicPr>
        <p:blipFill>
          <a:blip r:embed="rId3"/>
          <a:stretch>
            <a:fillRect/>
          </a:stretch>
        </p:blipFill>
        <p:spPr>
          <a:xfrm>
            <a:off x="8017454" y="1867990"/>
            <a:ext cx="1846716" cy="3010147"/>
          </a:xfrm>
          <a:prstGeom prst="rect">
            <a:avLst/>
          </a:prstGeom>
          <a:ln w="25400">
            <a:solidFill>
              <a:srgbClr val="000000"/>
            </a:solidFill>
            <a:miter lim="400000"/>
          </a:ln>
        </p:spPr>
      </p:pic>
      <p:pic>
        <p:nvPicPr>
          <p:cNvPr id="329" name="Ce corps netait pas le mienOK-1.jpg" descr="Ce corps netait pas le mienOK-1.jpg"/>
          <p:cNvPicPr>
            <a:picLocks noChangeAspect="1"/>
          </p:cNvPicPr>
          <p:nvPr/>
        </p:nvPicPr>
        <p:blipFill>
          <a:blip r:embed="rId4"/>
          <a:stretch>
            <a:fillRect/>
          </a:stretch>
        </p:blipFill>
        <p:spPr>
          <a:xfrm>
            <a:off x="9129677" y="3502234"/>
            <a:ext cx="1903896" cy="3059587"/>
          </a:xfrm>
          <a:prstGeom prst="rect">
            <a:avLst/>
          </a:prstGeom>
          <a:ln w="12700">
            <a:miter lim="400000"/>
          </a:ln>
        </p:spPr>
      </p:pic>
      <p:pic>
        <p:nvPicPr>
          <p:cNvPr id="330" name="41rrg9tWiTL._SX324_BO1,204,203,200_.jpg" descr="41rrg9tWiTL._SX324_BO1,204,203,200_.jpg"/>
          <p:cNvPicPr>
            <a:picLocks noChangeAspect="1"/>
          </p:cNvPicPr>
          <p:nvPr/>
        </p:nvPicPr>
        <p:blipFill>
          <a:blip r:embed="rId5"/>
          <a:stretch>
            <a:fillRect/>
          </a:stretch>
        </p:blipFill>
        <p:spPr>
          <a:xfrm>
            <a:off x="10794023" y="2851692"/>
            <a:ext cx="1966549" cy="3010147"/>
          </a:xfrm>
          <a:prstGeom prst="rect">
            <a:avLst/>
          </a:prstGeom>
          <a:ln w="25400">
            <a:solidFill>
              <a:srgbClr val="000000"/>
            </a:solidFill>
            <a:miter lim="400000"/>
          </a:ln>
        </p:spPr>
      </p:pic>
    </p:spTree>
    <p:extLst>
      <p:ext uri="{BB962C8B-B14F-4D97-AF65-F5344CB8AC3E}">
        <p14:creationId xmlns:p14="http://schemas.microsoft.com/office/powerpoint/2010/main" val="16664283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 name="Capture d’écran 2021-01-29 à 10.37.13.jpg" descr="Capture d’écran 2021-01-29 à 10.37.13.jpg"/>
          <p:cNvPicPr>
            <a:picLocks noChangeAspect="1"/>
          </p:cNvPicPr>
          <p:nvPr/>
        </p:nvPicPr>
        <p:blipFill>
          <a:blip r:embed="rId2"/>
          <a:stretch>
            <a:fillRect/>
          </a:stretch>
        </p:blipFill>
        <p:spPr>
          <a:xfrm>
            <a:off x="713473" y="1433053"/>
            <a:ext cx="3859861" cy="4386205"/>
          </a:xfrm>
          <a:prstGeom prst="rect">
            <a:avLst/>
          </a:prstGeom>
          <a:ln w="12700">
            <a:miter lim="400000"/>
          </a:ln>
        </p:spPr>
      </p:pic>
      <p:sp>
        <p:nvSpPr>
          <p:cNvPr id="219" name="Ne pas tout mélanger…"/>
          <p:cNvSpPr txBox="1">
            <a:spLocks noGrp="1"/>
          </p:cNvSpPr>
          <p:nvPr>
            <p:ph type="ctrTitle"/>
          </p:nvPr>
        </p:nvSpPr>
        <p:spPr>
          <a:xfrm>
            <a:off x="533155" y="578461"/>
            <a:ext cx="12114091" cy="636709"/>
          </a:xfrm>
          <a:prstGeom prst="rect">
            <a:avLst/>
          </a:prstGeom>
        </p:spPr>
        <p:txBody>
          <a:bodyPr/>
          <a:lstStyle>
            <a:lvl1pPr defTabSz="1560536">
              <a:defRPr sz="7424" spc="-148">
                <a:latin typeface="Arial"/>
                <a:ea typeface="Arial"/>
                <a:cs typeface="Arial"/>
                <a:sym typeface="Arial"/>
              </a:defRPr>
            </a:lvl1pPr>
          </a:lstStyle>
          <a:p>
            <a:r>
              <a:rPr lang="fr-FR" dirty="0"/>
              <a:t>Le sexe:</a:t>
            </a:r>
            <a:endParaRPr dirty="0"/>
          </a:p>
        </p:txBody>
      </p:sp>
      <p:sp>
        <p:nvSpPr>
          <p:cNvPr id="220" name="Le sexe"/>
          <p:cNvSpPr txBox="1"/>
          <p:nvPr/>
        </p:nvSpPr>
        <p:spPr>
          <a:xfrm>
            <a:off x="5475415" y="1066696"/>
            <a:ext cx="1390263" cy="514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defRPr sz="5400">
                <a:solidFill>
                  <a:schemeClr val="accent1">
                    <a:lumOff val="-13575"/>
                  </a:schemeClr>
                </a:solidFill>
                <a:latin typeface="Arial"/>
                <a:ea typeface="Arial"/>
                <a:cs typeface="Arial"/>
                <a:sym typeface="Arial"/>
              </a:defRPr>
            </a:lvl1pPr>
          </a:lstStyle>
          <a:p>
            <a:r>
              <a:rPr sz="2978" dirty="0"/>
              <a:t>Le </a:t>
            </a:r>
            <a:r>
              <a:rPr sz="2978" dirty="0" err="1"/>
              <a:t>sexe</a:t>
            </a:r>
            <a:endParaRPr sz="2978" dirty="0"/>
          </a:p>
        </p:txBody>
      </p:sp>
      <p:sp>
        <p:nvSpPr>
          <p:cNvPr id="221" name="Ligne"/>
          <p:cNvSpPr/>
          <p:nvPr/>
        </p:nvSpPr>
        <p:spPr>
          <a:xfrm flipV="1">
            <a:off x="4283869" y="1433053"/>
            <a:ext cx="990600" cy="2596624"/>
          </a:xfrm>
          <a:prstGeom prst="line">
            <a:avLst/>
          </a:prstGeom>
          <a:ln w="25400">
            <a:solidFill>
              <a:srgbClr val="000000"/>
            </a:solidFill>
            <a:miter lim="400000"/>
            <a:tailEnd type="triangle"/>
          </a:ln>
        </p:spPr>
        <p:txBody>
          <a:bodyPr lIns="28009" tIns="28009" rIns="28009" bIns="28009" anchor="ctr"/>
          <a:lstStyle/>
          <a:p>
            <a:endParaRPr sz="993"/>
          </a:p>
        </p:txBody>
      </p:sp>
      <p:sp>
        <p:nvSpPr>
          <p:cNvPr id="222" name="Sexe d’assignation à la naissance…"/>
          <p:cNvSpPr txBox="1"/>
          <p:nvPr/>
        </p:nvSpPr>
        <p:spPr>
          <a:xfrm>
            <a:off x="5505568" y="2097709"/>
            <a:ext cx="6931701" cy="2641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nchor="ctr">
            <a:spAutoFit/>
          </a:bodyPr>
          <a:lstStyle/>
          <a:p>
            <a:pPr marL="210083" indent="-210083">
              <a:buSzPct val="123000"/>
              <a:buChar char="*"/>
              <a:defRPr sz="3000"/>
            </a:pPr>
            <a:r>
              <a:rPr sz="2400" dirty="0" err="1"/>
              <a:t>Sexe</a:t>
            </a:r>
            <a:r>
              <a:rPr sz="2400" dirty="0"/>
              <a:t> </a:t>
            </a:r>
            <a:r>
              <a:rPr sz="2400" dirty="0" err="1"/>
              <a:t>d’assignation</a:t>
            </a:r>
            <a:r>
              <a:rPr sz="2400" dirty="0"/>
              <a:t> à la naissance</a:t>
            </a:r>
          </a:p>
          <a:p>
            <a:pPr marL="210083" indent="-210083">
              <a:buSzPct val="123000"/>
              <a:buChar char="*"/>
              <a:defRPr sz="3000"/>
            </a:pPr>
            <a:r>
              <a:rPr sz="2400" dirty="0" err="1"/>
              <a:t>Masculin</a:t>
            </a:r>
            <a:r>
              <a:rPr sz="2400" dirty="0"/>
              <a:t>, </a:t>
            </a:r>
            <a:r>
              <a:rPr sz="2400" dirty="0" err="1"/>
              <a:t>féminin</a:t>
            </a:r>
            <a:r>
              <a:rPr sz="2400" dirty="0"/>
              <a:t>, </a:t>
            </a:r>
            <a:r>
              <a:rPr sz="2400" dirty="0" err="1"/>
              <a:t>mais</a:t>
            </a:r>
            <a:r>
              <a:rPr sz="2400" dirty="0"/>
              <a:t> </a:t>
            </a:r>
            <a:r>
              <a:rPr sz="2400" dirty="0" err="1"/>
              <a:t>aussi</a:t>
            </a:r>
            <a:r>
              <a:rPr sz="2400" dirty="0"/>
              <a:t> (non </a:t>
            </a:r>
            <a:r>
              <a:rPr sz="2400" dirty="0" err="1"/>
              <a:t>reconnu</a:t>
            </a:r>
            <a:r>
              <a:rPr sz="2400" dirty="0"/>
              <a:t>) </a:t>
            </a:r>
            <a:r>
              <a:rPr sz="2400" dirty="0" err="1"/>
              <a:t>intersexe</a:t>
            </a:r>
            <a:endParaRPr sz="2400" dirty="0"/>
          </a:p>
          <a:p>
            <a:pPr marL="210083" indent="-210083">
              <a:buSzPct val="123000"/>
              <a:buChar char="*"/>
              <a:defRPr sz="3000"/>
            </a:pPr>
            <a:r>
              <a:rPr sz="2400" dirty="0" err="1"/>
              <a:t>Déterminé</a:t>
            </a:r>
            <a:r>
              <a:rPr sz="2400" dirty="0"/>
              <a:t> par les </a:t>
            </a:r>
            <a:r>
              <a:rPr sz="2400" dirty="0" err="1"/>
              <a:t>organes</a:t>
            </a:r>
            <a:r>
              <a:rPr sz="2400" dirty="0"/>
              <a:t> </a:t>
            </a:r>
            <a:r>
              <a:rPr sz="2400" dirty="0" err="1"/>
              <a:t>génitaux</a:t>
            </a:r>
            <a:r>
              <a:rPr sz="2400" dirty="0"/>
              <a:t> </a:t>
            </a:r>
            <a:r>
              <a:rPr sz="2400" dirty="0" err="1"/>
              <a:t>externes</a:t>
            </a:r>
            <a:r>
              <a:rPr sz="2400" dirty="0"/>
              <a:t> et internes</a:t>
            </a:r>
          </a:p>
          <a:p>
            <a:pPr marL="210083" indent="-210083">
              <a:buSzPct val="123000"/>
              <a:buChar char="*"/>
              <a:defRPr sz="3000"/>
            </a:pPr>
            <a:r>
              <a:rPr sz="2400" dirty="0" err="1"/>
              <a:t>Déterminé</a:t>
            </a:r>
            <a:r>
              <a:rPr sz="2400" dirty="0"/>
              <a:t> par les chromosomes</a:t>
            </a:r>
          </a:p>
          <a:p>
            <a:pPr marL="210083" indent="-210083">
              <a:buSzPct val="123000"/>
              <a:buChar char="*"/>
              <a:defRPr sz="3000"/>
            </a:pPr>
            <a:r>
              <a:rPr sz="2400" dirty="0" err="1"/>
              <a:t>Inscrit</a:t>
            </a:r>
            <a:r>
              <a:rPr sz="2400" dirty="0"/>
              <a:t> à </a:t>
            </a:r>
            <a:r>
              <a:rPr sz="2400" dirty="0" err="1"/>
              <a:t>l’état</a:t>
            </a:r>
            <a:r>
              <a:rPr sz="2400" dirty="0"/>
              <a:t>-civil </a:t>
            </a:r>
            <a:r>
              <a:rPr sz="2400" dirty="0" err="1"/>
              <a:t>selon</a:t>
            </a:r>
            <a:r>
              <a:rPr sz="2400" dirty="0"/>
              <a:t> les </a:t>
            </a:r>
            <a:r>
              <a:rPr sz="2400" dirty="0" err="1"/>
              <a:t>organes</a:t>
            </a:r>
            <a:r>
              <a:rPr sz="2400" dirty="0"/>
              <a:t> </a:t>
            </a:r>
            <a:r>
              <a:rPr sz="2400" dirty="0" err="1"/>
              <a:t>génitaux</a:t>
            </a:r>
            <a:r>
              <a:rPr sz="2400" dirty="0"/>
              <a:t> </a:t>
            </a:r>
            <a:r>
              <a:rPr sz="2400" dirty="0" err="1"/>
              <a:t>externes</a:t>
            </a:r>
            <a:endParaRPr sz="2400" dirty="0"/>
          </a:p>
        </p:txBody>
      </p:sp>
      <p:sp>
        <p:nvSpPr>
          <p:cNvPr id="223" name="Déterminé après réassignation ou selon vie personnelle…"/>
          <p:cNvSpPr txBox="1"/>
          <p:nvPr/>
        </p:nvSpPr>
        <p:spPr>
          <a:xfrm>
            <a:off x="3598069" y="5732182"/>
            <a:ext cx="8676554" cy="7952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p>
            <a:pPr marL="210083" indent="-210083">
              <a:buSzPct val="123000"/>
              <a:buChar char="*"/>
              <a:defRPr sz="3000"/>
            </a:pPr>
            <a:r>
              <a:rPr lang="fr-FR" sz="2400" dirty="0"/>
              <a:t>Modifié</a:t>
            </a:r>
            <a:r>
              <a:rPr sz="2400" dirty="0"/>
              <a:t> après </a:t>
            </a:r>
            <a:r>
              <a:rPr sz="2400" dirty="0" err="1"/>
              <a:t>réassignation</a:t>
            </a:r>
            <a:r>
              <a:rPr sz="2400" dirty="0"/>
              <a:t> </a:t>
            </a:r>
            <a:r>
              <a:rPr sz="2400" dirty="0" err="1"/>
              <a:t>ou</a:t>
            </a:r>
            <a:r>
              <a:rPr sz="2400" dirty="0"/>
              <a:t> </a:t>
            </a:r>
            <a:r>
              <a:rPr sz="2400" dirty="0" err="1"/>
              <a:t>selon</a:t>
            </a:r>
            <a:r>
              <a:rPr sz="2400" dirty="0"/>
              <a:t> vie </a:t>
            </a:r>
            <a:r>
              <a:rPr sz="2400" dirty="0" err="1"/>
              <a:t>personnelle</a:t>
            </a:r>
            <a:r>
              <a:rPr sz="2400" dirty="0"/>
              <a:t> </a:t>
            </a:r>
          </a:p>
          <a:p>
            <a:pPr marL="210083" indent="-210083">
              <a:buSzPct val="123000"/>
              <a:buChar char="*"/>
              <a:defRPr sz="3000"/>
            </a:pPr>
            <a:r>
              <a:rPr sz="2400" dirty="0" err="1"/>
              <a:t>Inscrit</a:t>
            </a:r>
            <a:r>
              <a:rPr sz="2400" dirty="0"/>
              <a:t> à </a:t>
            </a:r>
            <a:r>
              <a:rPr sz="2400" dirty="0" err="1"/>
              <a:t>l’état</a:t>
            </a:r>
            <a:r>
              <a:rPr sz="2400" dirty="0"/>
              <a:t>-civil après </a:t>
            </a:r>
            <a:r>
              <a:rPr sz="2400" dirty="0" err="1"/>
              <a:t>jugement</a:t>
            </a:r>
            <a:r>
              <a:rPr sz="2400" dirty="0"/>
              <a:t> du Tribunal de </a:t>
            </a:r>
            <a:r>
              <a:rPr sz="2400" dirty="0" err="1"/>
              <a:t>proximité</a:t>
            </a:r>
            <a:r>
              <a:rPr sz="2400" dirty="0"/>
              <a:t> (ex-TGI</a:t>
            </a:r>
            <a:r>
              <a:rPr sz="1654" dirty="0"/>
              <a:t>)</a:t>
            </a:r>
          </a:p>
        </p:txBody>
      </p:sp>
      <p:sp>
        <p:nvSpPr>
          <p:cNvPr id="224" name="- Béatrice DENAES"/>
          <p:cNvSpPr txBox="1"/>
          <p:nvPr/>
        </p:nvSpPr>
        <p:spPr>
          <a:xfrm>
            <a:off x="10532269" y="6844185"/>
            <a:ext cx="1364615" cy="209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defRPr>
                <a:latin typeface="American Typewriter"/>
                <a:ea typeface="American Typewriter"/>
                <a:cs typeface="American Typewriter"/>
                <a:sym typeface="American Typewriter"/>
              </a:defRPr>
            </a:lvl1pPr>
          </a:lstStyle>
          <a:p>
            <a:r>
              <a:rPr sz="993" dirty="0"/>
              <a:t>- </a:t>
            </a:r>
            <a:r>
              <a:rPr sz="993" dirty="0" err="1"/>
              <a:t>Béatrice</a:t>
            </a:r>
            <a:r>
              <a:rPr sz="993" dirty="0"/>
              <a:t> DENAES</a:t>
            </a:r>
          </a:p>
        </p:txBody>
      </p:sp>
      <p:sp>
        <p:nvSpPr>
          <p:cNvPr id="225" name="Numéro de diapositive"/>
          <p:cNvSpPr txBox="1">
            <a:spLocks noGrp="1"/>
          </p:cNvSpPr>
          <p:nvPr>
            <p:ph type="sldNum" sz="quarter" idx="2"/>
          </p:nvPr>
        </p:nvSpPr>
        <p:spPr>
          <a:xfrm>
            <a:off x="6652273" y="7212583"/>
            <a:ext cx="133102" cy="20654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a:t>
            </a:fld>
            <a:endParaRPr/>
          </a:p>
        </p:txBody>
      </p:sp>
      <p:sp>
        <p:nvSpPr>
          <p:cNvPr id="226" name="DIU Accompagnement, soins et santé des personnes trans"/>
          <p:cNvSpPr txBox="1"/>
          <p:nvPr/>
        </p:nvSpPr>
        <p:spPr>
          <a:xfrm>
            <a:off x="6717457" y="6844185"/>
            <a:ext cx="4702194" cy="209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009" tIns="28009" rIns="28009" bIns="28009" anchor="ctr">
            <a:spAutoFit/>
          </a:bodyPr>
          <a:lstStyle>
            <a:lvl1pPr>
              <a:defRPr>
                <a:solidFill>
                  <a:schemeClr val="accent1">
                    <a:lumOff val="-13575"/>
                  </a:schemeClr>
                </a:solidFill>
              </a:defRPr>
            </a:lvl1pPr>
          </a:lstStyle>
          <a:p>
            <a:r>
              <a:rPr sz="993"/>
              <a:t>DIU Accompagnement, soins et santé des personnes trans</a:t>
            </a:r>
          </a:p>
        </p:txBody>
      </p:sp>
    </p:spTree>
    <p:extLst>
      <p:ext uri="{BB962C8B-B14F-4D97-AF65-F5344CB8AC3E}">
        <p14:creationId xmlns:p14="http://schemas.microsoft.com/office/powerpoint/2010/main" val="263486547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 name="Capture d’écran 2021-01-29 à 10.37.13.jpg" descr="Capture d’écran 2021-01-29 à 10.37.13.jpg"/>
          <p:cNvPicPr>
            <a:picLocks noChangeAspect="1"/>
          </p:cNvPicPr>
          <p:nvPr/>
        </p:nvPicPr>
        <p:blipFill>
          <a:blip r:embed="rId2"/>
          <a:stretch>
            <a:fillRect/>
          </a:stretch>
        </p:blipFill>
        <p:spPr>
          <a:xfrm>
            <a:off x="713473" y="1433053"/>
            <a:ext cx="3859861" cy="4386205"/>
          </a:xfrm>
          <a:prstGeom prst="rect">
            <a:avLst/>
          </a:prstGeom>
          <a:ln w="12700">
            <a:miter lim="400000"/>
          </a:ln>
        </p:spPr>
      </p:pic>
      <p:sp>
        <p:nvSpPr>
          <p:cNvPr id="239" name="Ne pas tout mélanger…"/>
          <p:cNvSpPr txBox="1">
            <a:spLocks noGrp="1"/>
          </p:cNvSpPr>
          <p:nvPr>
            <p:ph type="ctrTitle"/>
          </p:nvPr>
        </p:nvSpPr>
        <p:spPr>
          <a:xfrm>
            <a:off x="533155" y="578461"/>
            <a:ext cx="12114091" cy="636709"/>
          </a:xfrm>
          <a:prstGeom prst="rect">
            <a:avLst/>
          </a:prstGeom>
        </p:spPr>
        <p:txBody>
          <a:bodyPr/>
          <a:lstStyle>
            <a:lvl1pPr defTabSz="1560536">
              <a:defRPr sz="7424" spc="-148">
                <a:latin typeface="Arial"/>
                <a:ea typeface="Arial"/>
                <a:cs typeface="Arial"/>
                <a:sym typeface="Arial"/>
              </a:defRPr>
            </a:lvl1pPr>
          </a:lstStyle>
          <a:p>
            <a:r>
              <a:rPr lang="fr-FR" dirty="0"/>
              <a:t>Identité de genre:</a:t>
            </a:r>
            <a:endParaRPr dirty="0"/>
          </a:p>
        </p:txBody>
      </p:sp>
      <p:sp>
        <p:nvSpPr>
          <p:cNvPr id="240" name="L’identité de genre"/>
          <p:cNvSpPr txBox="1"/>
          <p:nvPr/>
        </p:nvSpPr>
        <p:spPr>
          <a:xfrm>
            <a:off x="5145475" y="1788991"/>
            <a:ext cx="3167738" cy="514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defRPr sz="5400">
                <a:solidFill>
                  <a:schemeClr val="accent1">
                    <a:lumOff val="-13575"/>
                  </a:schemeClr>
                </a:solidFill>
                <a:latin typeface="Arial"/>
                <a:ea typeface="Arial"/>
                <a:cs typeface="Arial"/>
                <a:sym typeface="Arial"/>
              </a:defRPr>
            </a:lvl1pPr>
          </a:lstStyle>
          <a:p>
            <a:r>
              <a:rPr sz="2978"/>
              <a:t>L’identité de genre</a:t>
            </a:r>
          </a:p>
        </p:txBody>
      </p:sp>
      <p:sp>
        <p:nvSpPr>
          <p:cNvPr id="241" name="Transgenre binaire: femme trans ou homme trans…"/>
          <p:cNvSpPr txBox="1"/>
          <p:nvPr/>
        </p:nvSpPr>
        <p:spPr>
          <a:xfrm>
            <a:off x="4573334" y="3497343"/>
            <a:ext cx="7669151" cy="33805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nchor="ctr">
            <a:spAutoFit/>
          </a:bodyPr>
          <a:lstStyle/>
          <a:p>
            <a:pPr marL="210083" indent="-210083">
              <a:buSzPct val="123000"/>
              <a:buChar char="*"/>
              <a:defRPr sz="3000"/>
            </a:pPr>
            <a:r>
              <a:rPr sz="2400" dirty="0" err="1"/>
              <a:t>Transgenre</a:t>
            </a:r>
            <a:r>
              <a:rPr sz="2400" dirty="0"/>
              <a:t> </a:t>
            </a:r>
            <a:r>
              <a:rPr sz="2400" dirty="0" err="1"/>
              <a:t>binaire</a:t>
            </a:r>
            <a:r>
              <a:rPr sz="2400" dirty="0"/>
              <a:t>: femme trans </a:t>
            </a:r>
            <a:r>
              <a:rPr sz="2400" dirty="0" err="1"/>
              <a:t>ou</a:t>
            </a:r>
            <a:r>
              <a:rPr sz="2400" dirty="0"/>
              <a:t> homme trans </a:t>
            </a:r>
          </a:p>
          <a:p>
            <a:pPr marL="210083" indent="-210083">
              <a:buSzPct val="123000"/>
              <a:buChar char="*"/>
              <a:defRPr sz="3000"/>
            </a:pPr>
            <a:r>
              <a:rPr sz="2400" dirty="0"/>
              <a:t>Non </a:t>
            </a:r>
            <a:r>
              <a:rPr sz="2400" dirty="0" err="1"/>
              <a:t>binaire</a:t>
            </a:r>
            <a:r>
              <a:rPr sz="2400" dirty="0"/>
              <a:t>: ne se </a:t>
            </a:r>
            <a:r>
              <a:rPr sz="2400" dirty="0" err="1"/>
              <a:t>reconnait</a:t>
            </a:r>
            <a:r>
              <a:rPr sz="2400" dirty="0"/>
              <a:t> pas dans les identifications de genre </a:t>
            </a:r>
            <a:r>
              <a:rPr sz="2400" dirty="0" err="1"/>
              <a:t>masculin</a:t>
            </a:r>
            <a:r>
              <a:rPr sz="2400" dirty="0"/>
              <a:t> </a:t>
            </a:r>
            <a:r>
              <a:rPr sz="2400" dirty="0" err="1"/>
              <a:t>ou</a:t>
            </a:r>
            <a:r>
              <a:rPr sz="2400" dirty="0"/>
              <a:t> </a:t>
            </a:r>
            <a:r>
              <a:rPr sz="2400" dirty="0" err="1"/>
              <a:t>féminin</a:t>
            </a:r>
            <a:endParaRPr sz="2400" dirty="0"/>
          </a:p>
          <a:p>
            <a:pPr marL="210083" indent="-210083">
              <a:buSzPct val="123000"/>
              <a:buChar char="*"/>
              <a:defRPr sz="3000"/>
            </a:pPr>
            <a:r>
              <a:rPr sz="2400" dirty="0" err="1"/>
              <a:t>Agenre</a:t>
            </a:r>
            <a:r>
              <a:rPr sz="2400" dirty="0"/>
              <a:t>: se refuse à </a:t>
            </a:r>
            <a:r>
              <a:rPr sz="2400" dirty="0" err="1"/>
              <a:t>être</a:t>
            </a:r>
            <a:r>
              <a:rPr sz="2400" dirty="0"/>
              <a:t> </a:t>
            </a:r>
            <a:r>
              <a:rPr sz="2400" dirty="0" err="1"/>
              <a:t>considéré</a:t>
            </a:r>
            <a:r>
              <a:rPr sz="2400" dirty="0"/>
              <a:t> dans un genre</a:t>
            </a:r>
          </a:p>
          <a:p>
            <a:pPr marL="210083" indent="-210083">
              <a:buSzPct val="123000"/>
              <a:buChar char="*"/>
              <a:defRPr sz="3000"/>
            </a:pPr>
            <a:r>
              <a:rPr sz="2400" dirty="0" err="1"/>
              <a:t>Fluide</a:t>
            </a:r>
            <a:r>
              <a:rPr sz="2400" dirty="0"/>
              <a:t>: se </a:t>
            </a:r>
            <a:r>
              <a:rPr sz="2400" dirty="0" err="1"/>
              <a:t>reconnait</a:t>
            </a:r>
            <a:r>
              <a:rPr sz="2400" dirty="0"/>
              <a:t> </a:t>
            </a:r>
            <a:r>
              <a:rPr sz="2400" dirty="0" err="1"/>
              <a:t>alternativement</a:t>
            </a:r>
            <a:r>
              <a:rPr sz="2400" dirty="0"/>
              <a:t> dans un genre </a:t>
            </a:r>
            <a:r>
              <a:rPr sz="2400" dirty="0" err="1"/>
              <a:t>ou</a:t>
            </a:r>
            <a:r>
              <a:rPr sz="2400" dirty="0"/>
              <a:t> dans </a:t>
            </a:r>
            <a:r>
              <a:rPr sz="2400" dirty="0" err="1"/>
              <a:t>l’autre</a:t>
            </a:r>
            <a:endParaRPr sz="2400" dirty="0"/>
          </a:p>
          <a:p>
            <a:pPr marL="210083" indent="-210083">
              <a:buSzPct val="123000"/>
              <a:buChar char="*"/>
              <a:defRPr sz="3000"/>
            </a:pPr>
            <a:r>
              <a:rPr sz="2400" dirty="0"/>
              <a:t>Queer: </a:t>
            </a:r>
            <a:r>
              <a:rPr sz="2400" dirty="0" err="1"/>
              <a:t>terme</a:t>
            </a:r>
            <a:r>
              <a:rPr sz="2400" dirty="0"/>
              <a:t> </a:t>
            </a:r>
            <a:r>
              <a:rPr sz="2400" dirty="0" err="1"/>
              <a:t>générique</a:t>
            </a:r>
            <a:r>
              <a:rPr sz="2400" dirty="0"/>
              <a:t> pour </a:t>
            </a:r>
            <a:r>
              <a:rPr sz="2400" dirty="0" err="1"/>
              <a:t>désigner</a:t>
            </a:r>
            <a:r>
              <a:rPr sz="2400" dirty="0"/>
              <a:t> </a:t>
            </a:r>
            <a:r>
              <a:rPr sz="2400" dirty="0" err="1"/>
              <a:t>une</a:t>
            </a:r>
            <a:r>
              <a:rPr sz="2400" dirty="0"/>
              <a:t> </a:t>
            </a:r>
            <a:r>
              <a:rPr sz="2400" dirty="0" err="1"/>
              <a:t>sexualité</a:t>
            </a:r>
            <a:r>
              <a:rPr sz="2400" dirty="0"/>
              <a:t> </a:t>
            </a:r>
            <a:r>
              <a:rPr sz="2400" dirty="0" err="1"/>
              <a:t>ou</a:t>
            </a:r>
            <a:r>
              <a:rPr sz="2400" dirty="0"/>
              <a:t> </a:t>
            </a:r>
            <a:r>
              <a:rPr sz="2400" dirty="0" err="1"/>
              <a:t>une</a:t>
            </a:r>
            <a:r>
              <a:rPr sz="2400" dirty="0"/>
              <a:t> </a:t>
            </a:r>
            <a:r>
              <a:rPr sz="2400" dirty="0" err="1"/>
              <a:t>identité</a:t>
            </a:r>
            <a:r>
              <a:rPr sz="2400" dirty="0"/>
              <a:t> de genre hors des </a:t>
            </a:r>
          </a:p>
          <a:p>
            <a:pPr algn="l">
              <a:defRPr sz="3000"/>
            </a:pPr>
            <a:r>
              <a:rPr sz="2400" dirty="0" err="1"/>
              <a:t>normes</a:t>
            </a:r>
            <a:r>
              <a:rPr sz="2400" dirty="0"/>
              <a:t> </a:t>
            </a:r>
            <a:r>
              <a:rPr sz="2400" dirty="0" err="1"/>
              <a:t>traditionnelles</a:t>
            </a:r>
            <a:endParaRPr sz="2400" dirty="0"/>
          </a:p>
        </p:txBody>
      </p:sp>
      <p:sp>
        <p:nvSpPr>
          <p:cNvPr id="242" name="Ligne"/>
          <p:cNvSpPr/>
          <p:nvPr/>
        </p:nvSpPr>
        <p:spPr>
          <a:xfrm>
            <a:off x="4496783" y="2137314"/>
            <a:ext cx="539063" cy="1"/>
          </a:xfrm>
          <a:prstGeom prst="line">
            <a:avLst/>
          </a:prstGeom>
          <a:ln w="25400">
            <a:solidFill>
              <a:srgbClr val="000000"/>
            </a:solidFill>
            <a:miter lim="400000"/>
            <a:tailEnd type="triangle"/>
          </a:ln>
        </p:spPr>
        <p:txBody>
          <a:bodyPr lIns="28009" tIns="28009" rIns="28009" bIns="28009" anchor="ctr"/>
          <a:lstStyle/>
          <a:p>
            <a:endParaRPr sz="993"/>
          </a:p>
        </p:txBody>
      </p:sp>
      <p:sp>
        <p:nvSpPr>
          <p:cNvPr id="243" name="Les « nuances » de la transidentité = les transidentités"/>
          <p:cNvSpPr txBox="1"/>
          <p:nvPr/>
        </p:nvSpPr>
        <p:spPr>
          <a:xfrm>
            <a:off x="4692221" y="2576483"/>
            <a:ext cx="4725536" cy="487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defRPr sz="4100"/>
            </a:lvl1pPr>
          </a:lstStyle>
          <a:p>
            <a:r>
              <a:rPr lang="fr-FR" sz="2800" u="sng" dirty="0"/>
              <a:t>Transgenres : </a:t>
            </a:r>
            <a:r>
              <a:rPr sz="2800" u="sng" dirty="0"/>
              <a:t>les </a:t>
            </a:r>
            <a:r>
              <a:rPr sz="2800" u="sng" dirty="0" err="1"/>
              <a:t>transidentités</a:t>
            </a:r>
            <a:r>
              <a:rPr lang="fr-FR" sz="2800" u="sng" dirty="0"/>
              <a:t>, </a:t>
            </a:r>
            <a:endParaRPr sz="2800" u="sng" dirty="0"/>
          </a:p>
        </p:txBody>
      </p:sp>
      <p:sp>
        <p:nvSpPr>
          <p:cNvPr id="244" name="- Béatrice DENAES"/>
          <p:cNvSpPr txBox="1"/>
          <p:nvPr/>
        </p:nvSpPr>
        <p:spPr>
          <a:xfrm>
            <a:off x="10877870" y="7137700"/>
            <a:ext cx="1364615" cy="209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defRPr>
                <a:latin typeface="American Typewriter"/>
                <a:ea typeface="American Typewriter"/>
                <a:cs typeface="American Typewriter"/>
                <a:sym typeface="American Typewriter"/>
              </a:defRPr>
            </a:lvl1pPr>
          </a:lstStyle>
          <a:p>
            <a:r>
              <a:rPr sz="993" dirty="0"/>
              <a:t>- </a:t>
            </a:r>
            <a:r>
              <a:rPr sz="993" dirty="0" err="1"/>
              <a:t>Béatrice</a:t>
            </a:r>
            <a:r>
              <a:rPr sz="993" dirty="0"/>
              <a:t> DENAES</a:t>
            </a:r>
          </a:p>
        </p:txBody>
      </p:sp>
      <p:sp>
        <p:nvSpPr>
          <p:cNvPr id="245" name="Numéro de diapositive"/>
          <p:cNvSpPr txBox="1">
            <a:spLocks noGrp="1"/>
          </p:cNvSpPr>
          <p:nvPr>
            <p:ph type="sldNum" sz="quarter" idx="2"/>
          </p:nvPr>
        </p:nvSpPr>
        <p:spPr>
          <a:xfrm>
            <a:off x="6652273" y="7212583"/>
            <a:ext cx="133102" cy="20654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Tree>
    <p:extLst>
      <p:ext uri="{BB962C8B-B14F-4D97-AF65-F5344CB8AC3E}">
        <p14:creationId xmlns:p14="http://schemas.microsoft.com/office/powerpoint/2010/main" val="3527288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Capture d’écran 2021-01-29 à 10.37.13.jpg" descr="Capture d’écran 2021-01-29 à 10.37.13.jpg"/>
          <p:cNvPicPr>
            <a:picLocks noChangeAspect="1"/>
          </p:cNvPicPr>
          <p:nvPr/>
        </p:nvPicPr>
        <p:blipFill>
          <a:blip r:embed="rId2"/>
          <a:stretch>
            <a:fillRect/>
          </a:stretch>
        </p:blipFill>
        <p:spPr>
          <a:xfrm>
            <a:off x="713473" y="1433053"/>
            <a:ext cx="3859861" cy="4386205"/>
          </a:xfrm>
          <a:prstGeom prst="rect">
            <a:avLst/>
          </a:prstGeom>
          <a:ln w="12700">
            <a:miter lim="400000"/>
          </a:ln>
        </p:spPr>
      </p:pic>
      <p:sp>
        <p:nvSpPr>
          <p:cNvPr id="229" name="Ne pas tout mélanger…"/>
          <p:cNvSpPr txBox="1">
            <a:spLocks noGrp="1"/>
          </p:cNvSpPr>
          <p:nvPr>
            <p:ph type="ctrTitle"/>
          </p:nvPr>
        </p:nvSpPr>
        <p:spPr>
          <a:xfrm>
            <a:off x="564342" y="813366"/>
            <a:ext cx="12114091" cy="636709"/>
          </a:xfrm>
          <a:prstGeom prst="rect">
            <a:avLst/>
          </a:prstGeom>
        </p:spPr>
        <p:txBody>
          <a:bodyPr/>
          <a:lstStyle>
            <a:lvl1pPr defTabSz="1560536">
              <a:defRPr sz="7424" spc="-148">
                <a:latin typeface="Arial"/>
                <a:ea typeface="Arial"/>
                <a:cs typeface="Arial"/>
                <a:sym typeface="Arial"/>
              </a:defRPr>
            </a:lvl1pPr>
          </a:lstStyle>
          <a:p>
            <a:r>
              <a:rPr lang="fr-FR" dirty="0"/>
              <a:t>Identité de genre:</a:t>
            </a:r>
            <a:endParaRPr dirty="0"/>
          </a:p>
        </p:txBody>
      </p:sp>
      <p:sp>
        <p:nvSpPr>
          <p:cNvPr id="230" name="L’identité de genre"/>
          <p:cNvSpPr txBox="1"/>
          <p:nvPr/>
        </p:nvSpPr>
        <p:spPr>
          <a:xfrm>
            <a:off x="5145475" y="1788991"/>
            <a:ext cx="3167738" cy="514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defRPr sz="5400">
                <a:solidFill>
                  <a:schemeClr val="accent1">
                    <a:lumOff val="-13575"/>
                  </a:schemeClr>
                </a:solidFill>
                <a:latin typeface="Arial"/>
                <a:ea typeface="Arial"/>
                <a:cs typeface="Arial"/>
                <a:sym typeface="Arial"/>
              </a:defRPr>
            </a:lvl1pPr>
          </a:lstStyle>
          <a:p>
            <a:r>
              <a:rPr sz="2978"/>
              <a:t>L’identité de genre</a:t>
            </a:r>
          </a:p>
        </p:txBody>
      </p:sp>
      <p:sp>
        <p:nvSpPr>
          <p:cNvPr id="231" name="Cisgenre: le genre ressenti correspond au genre assigné à la naissance…"/>
          <p:cNvSpPr txBox="1"/>
          <p:nvPr/>
        </p:nvSpPr>
        <p:spPr>
          <a:xfrm>
            <a:off x="5035846" y="2475172"/>
            <a:ext cx="7388767" cy="1533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nchor="ctr">
            <a:spAutoFit/>
          </a:bodyPr>
          <a:lstStyle/>
          <a:p>
            <a:pPr marL="210083" indent="-210083">
              <a:buSzPct val="123000"/>
              <a:buChar char="*"/>
              <a:defRPr sz="3000"/>
            </a:pPr>
            <a:r>
              <a:rPr sz="2400" dirty="0" err="1"/>
              <a:t>Cisgenre</a:t>
            </a:r>
            <a:r>
              <a:rPr sz="2400" dirty="0"/>
              <a:t>: le genre </a:t>
            </a:r>
            <a:r>
              <a:rPr sz="2400" dirty="0" err="1"/>
              <a:t>ressenti</a:t>
            </a:r>
            <a:r>
              <a:rPr sz="2400" dirty="0"/>
              <a:t> correspond au genre </a:t>
            </a:r>
            <a:r>
              <a:rPr sz="2400" dirty="0" err="1"/>
              <a:t>assigné</a:t>
            </a:r>
            <a:r>
              <a:rPr sz="2400" dirty="0"/>
              <a:t> à la naissance</a:t>
            </a:r>
          </a:p>
          <a:p>
            <a:pPr marL="210083" indent="-210083">
              <a:buSzPct val="123000"/>
              <a:buChar char="*"/>
              <a:defRPr sz="3000"/>
            </a:pPr>
            <a:r>
              <a:rPr sz="2400" dirty="0" err="1"/>
              <a:t>Transgenre</a:t>
            </a:r>
            <a:r>
              <a:rPr sz="2400" dirty="0"/>
              <a:t>: le genre </a:t>
            </a:r>
            <a:r>
              <a:rPr sz="2400" dirty="0" err="1"/>
              <a:t>ressenti</a:t>
            </a:r>
            <a:r>
              <a:rPr sz="2400" dirty="0"/>
              <a:t> ne correspond pas au genre </a:t>
            </a:r>
            <a:r>
              <a:rPr sz="2400" dirty="0" err="1"/>
              <a:t>assigné</a:t>
            </a:r>
            <a:r>
              <a:rPr sz="2400" dirty="0"/>
              <a:t> à la naissance</a:t>
            </a:r>
          </a:p>
        </p:txBody>
      </p:sp>
      <p:sp>
        <p:nvSpPr>
          <p:cNvPr id="232" name="Ligne"/>
          <p:cNvSpPr/>
          <p:nvPr/>
        </p:nvSpPr>
        <p:spPr>
          <a:xfrm>
            <a:off x="4496783" y="2137314"/>
            <a:ext cx="539063" cy="1"/>
          </a:xfrm>
          <a:prstGeom prst="line">
            <a:avLst/>
          </a:prstGeom>
          <a:ln w="25400">
            <a:solidFill>
              <a:srgbClr val="000000"/>
            </a:solidFill>
            <a:miter lim="400000"/>
            <a:tailEnd type="triangle"/>
          </a:ln>
        </p:spPr>
        <p:txBody>
          <a:bodyPr lIns="28009" tIns="28009" rIns="28009" bIns="28009" anchor="ctr"/>
          <a:lstStyle/>
          <a:p>
            <a:endParaRPr sz="993"/>
          </a:p>
        </p:txBody>
      </p:sp>
      <p:sp>
        <p:nvSpPr>
          <p:cNvPr id="233" name="Transidentité = inadéquation entre son corps et son esprit"/>
          <p:cNvSpPr txBox="1"/>
          <p:nvPr/>
        </p:nvSpPr>
        <p:spPr>
          <a:xfrm>
            <a:off x="4668158" y="5141358"/>
            <a:ext cx="6633271" cy="1074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8009" tIns="28009" rIns="28009" bIns="28009" anchor="ctr">
            <a:spAutoFit/>
          </a:bodyPr>
          <a:lstStyle>
            <a:lvl1pPr algn="l" defTabSz="457200">
              <a:defRPr sz="6000" i="1">
                <a:solidFill>
                  <a:schemeClr val="accent3"/>
                </a:solidFill>
                <a:latin typeface="Helvetica"/>
                <a:ea typeface="Helvetica"/>
                <a:cs typeface="Helvetica"/>
                <a:sym typeface="Helvetica"/>
              </a:defRPr>
            </a:lvl1pPr>
          </a:lstStyle>
          <a:p>
            <a:r>
              <a:rPr sz="3308" dirty="0" err="1"/>
              <a:t>Transidentité</a:t>
            </a:r>
            <a:r>
              <a:rPr sz="3308" dirty="0"/>
              <a:t> = </a:t>
            </a:r>
            <a:r>
              <a:rPr sz="3308" dirty="0" err="1"/>
              <a:t>inadéquation</a:t>
            </a:r>
            <a:r>
              <a:rPr sz="3308" dirty="0"/>
              <a:t> entre son corps et son esprit</a:t>
            </a:r>
          </a:p>
        </p:txBody>
      </p:sp>
      <p:sp>
        <p:nvSpPr>
          <p:cNvPr id="234" name="- Béatrice DENAES"/>
          <p:cNvSpPr txBox="1"/>
          <p:nvPr/>
        </p:nvSpPr>
        <p:spPr>
          <a:xfrm>
            <a:off x="10619121" y="6923702"/>
            <a:ext cx="1364615" cy="209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defRPr>
                <a:latin typeface="American Typewriter"/>
                <a:ea typeface="American Typewriter"/>
                <a:cs typeface="American Typewriter"/>
                <a:sym typeface="American Typewriter"/>
              </a:defRPr>
            </a:lvl1pPr>
          </a:lstStyle>
          <a:p>
            <a:r>
              <a:rPr sz="993"/>
              <a:t>- Béatrice DENAES</a:t>
            </a:r>
          </a:p>
        </p:txBody>
      </p:sp>
      <p:sp>
        <p:nvSpPr>
          <p:cNvPr id="235" name="Numéro de diapositive"/>
          <p:cNvSpPr txBox="1">
            <a:spLocks noGrp="1"/>
          </p:cNvSpPr>
          <p:nvPr>
            <p:ph type="sldNum" sz="quarter" idx="2"/>
          </p:nvPr>
        </p:nvSpPr>
        <p:spPr>
          <a:xfrm>
            <a:off x="6652273" y="7212583"/>
            <a:ext cx="133102" cy="20654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extLst>
      <p:ext uri="{BB962C8B-B14F-4D97-AF65-F5344CB8AC3E}">
        <p14:creationId xmlns:p14="http://schemas.microsoft.com/office/powerpoint/2010/main" val="28848881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 name="Capture d’écran 2021-01-29 à 10.37.13.jpg" descr="Capture d’écran 2021-01-29 à 10.37.13.jpg"/>
          <p:cNvPicPr>
            <a:picLocks noChangeAspect="1"/>
          </p:cNvPicPr>
          <p:nvPr/>
        </p:nvPicPr>
        <p:blipFill>
          <a:blip r:embed="rId2"/>
          <a:stretch>
            <a:fillRect/>
          </a:stretch>
        </p:blipFill>
        <p:spPr>
          <a:xfrm>
            <a:off x="245269" y="1419225"/>
            <a:ext cx="3859861" cy="4386205"/>
          </a:xfrm>
          <a:prstGeom prst="rect">
            <a:avLst/>
          </a:prstGeom>
          <a:ln w="12700">
            <a:miter lim="400000"/>
          </a:ln>
        </p:spPr>
      </p:pic>
      <p:sp>
        <p:nvSpPr>
          <p:cNvPr id="269" name="Ne pas tout mélanger…"/>
          <p:cNvSpPr txBox="1">
            <a:spLocks noGrp="1"/>
          </p:cNvSpPr>
          <p:nvPr>
            <p:ph type="ctrTitle"/>
          </p:nvPr>
        </p:nvSpPr>
        <p:spPr>
          <a:xfrm>
            <a:off x="533155" y="578461"/>
            <a:ext cx="12114091" cy="636709"/>
          </a:xfrm>
          <a:prstGeom prst="rect">
            <a:avLst/>
          </a:prstGeom>
        </p:spPr>
        <p:txBody>
          <a:bodyPr/>
          <a:lstStyle>
            <a:lvl1pPr defTabSz="1560536">
              <a:defRPr sz="7424" spc="-148">
                <a:latin typeface="Arial"/>
                <a:ea typeface="Arial"/>
                <a:cs typeface="Arial"/>
                <a:sym typeface="Arial"/>
              </a:defRPr>
            </a:lvl1pPr>
          </a:lstStyle>
          <a:p>
            <a:r>
              <a:rPr lang="fr-FR" dirty="0"/>
              <a:t>Orientation sexuelle</a:t>
            </a:r>
            <a:endParaRPr dirty="0"/>
          </a:p>
        </p:txBody>
      </p:sp>
      <p:sp>
        <p:nvSpPr>
          <p:cNvPr id="270" name="L’attirance sexuelle"/>
          <p:cNvSpPr txBox="1"/>
          <p:nvPr/>
        </p:nvSpPr>
        <p:spPr>
          <a:xfrm>
            <a:off x="5241182" y="1678412"/>
            <a:ext cx="5672087" cy="514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nchor="ctr">
            <a:spAutoFit/>
          </a:bodyPr>
          <a:lstStyle>
            <a:lvl1pPr>
              <a:defRPr sz="5400">
                <a:solidFill>
                  <a:schemeClr val="accent1">
                    <a:lumOff val="-13575"/>
                  </a:schemeClr>
                </a:solidFill>
                <a:latin typeface="Arial"/>
                <a:ea typeface="Arial"/>
                <a:cs typeface="Arial"/>
                <a:sym typeface="Arial"/>
              </a:defRPr>
            </a:lvl1pPr>
          </a:lstStyle>
          <a:p>
            <a:r>
              <a:rPr sz="2978" dirty="0" err="1"/>
              <a:t>L’attirance</a:t>
            </a:r>
            <a:r>
              <a:rPr lang="fr-FR" sz="2978" dirty="0"/>
              <a:t>/Orientation</a:t>
            </a:r>
            <a:r>
              <a:rPr sz="2978" dirty="0"/>
              <a:t> </a:t>
            </a:r>
            <a:r>
              <a:rPr sz="2978" dirty="0" err="1"/>
              <a:t>sexuelle</a:t>
            </a:r>
            <a:endParaRPr sz="2978" dirty="0"/>
          </a:p>
        </p:txBody>
      </p:sp>
      <p:sp>
        <p:nvSpPr>
          <p:cNvPr id="271" name="Ligne"/>
          <p:cNvSpPr/>
          <p:nvPr/>
        </p:nvSpPr>
        <p:spPr>
          <a:xfrm flipV="1">
            <a:off x="4509873" y="2087979"/>
            <a:ext cx="564981" cy="912245"/>
          </a:xfrm>
          <a:prstGeom prst="line">
            <a:avLst/>
          </a:prstGeom>
          <a:ln w="25400">
            <a:solidFill>
              <a:srgbClr val="000000"/>
            </a:solidFill>
            <a:miter lim="400000"/>
            <a:tailEnd type="triangle"/>
          </a:ln>
        </p:spPr>
        <p:txBody>
          <a:bodyPr lIns="28009" tIns="28009" rIns="28009" bIns="28009" anchor="ctr"/>
          <a:lstStyle/>
          <a:p>
            <a:endParaRPr sz="993"/>
          </a:p>
        </p:txBody>
      </p:sp>
      <p:sp>
        <p:nvSpPr>
          <p:cNvPr id="272" name="Hétérosexuelle: uniquement et exclusivement pour l’autre sexe…"/>
          <p:cNvSpPr txBox="1"/>
          <p:nvPr/>
        </p:nvSpPr>
        <p:spPr>
          <a:xfrm>
            <a:off x="4283869" y="3412093"/>
            <a:ext cx="8153400" cy="26418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8009" tIns="28009" rIns="28009" bIns="28009" anchor="ctr">
            <a:spAutoFit/>
          </a:bodyPr>
          <a:lstStyle/>
          <a:p>
            <a:pPr marL="210083" indent="-210083">
              <a:buSzPct val="123000"/>
              <a:buChar char="*"/>
              <a:defRPr sz="3000"/>
            </a:pPr>
            <a:r>
              <a:rPr lang="fr-FR" sz="2400" dirty="0"/>
              <a:t>Hétérosexuelle: uniquement et exclusivement pour l’autre sexe</a:t>
            </a:r>
          </a:p>
          <a:p>
            <a:pPr marL="210083" indent="-210083">
              <a:buSzPct val="123000"/>
              <a:buChar char="*"/>
              <a:defRPr sz="3000"/>
            </a:pPr>
            <a:r>
              <a:rPr lang="fr-FR" sz="2400" dirty="0"/>
              <a:t>Homosexuelle: uniquement et exclusivement pour le même sexe</a:t>
            </a:r>
          </a:p>
          <a:p>
            <a:pPr marL="210083" indent="-210083">
              <a:buSzPct val="123000"/>
              <a:buChar char="*"/>
              <a:defRPr sz="3000"/>
            </a:pPr>
            <a:r>
              <a:rPr lang="fr-FR" sz="2400" dirty="0"/>
              <a:t>Bisexuelle: pour les deux sexes</a:t>
            </a:r>
          </a:p>
          <a:p>
            <a:pPr marL="210083" indent="-210083">
              <a:buSzPct val="123000"/>
              <a:buChar char="*"/>
              <a:defRPr sz="3000"/>
            </a:pPr>
            <a:r>
              <a:rPr lang="fr-FR" sz="2400" dirty="0"/>
              <a:t>Pansexuelle: indifférenciée envers sexe ou genre</a:t>
            </a:r>
          </a:p>
          <a:p>
            <a:pPr marL="210083" indent="-210083">
              <a:buSzPct val="123000"/>
              <a:buChar char="*"/>
              <a:defRPr sz="3000"/>
            </a:pPr>
            <a:r>
              <a:rPr lang="fr-FR" sz="2400" dirty="0"/>
              <a:t>Asexuelle: pas d’attirance sexuelle, uniquement romantique (affective)</a:t>
            </a:r>
          </a:p>
        </p:txBody>
      </p:sp>
      <p:sp>
        <p:nvSpPr>
          <p:cNvPr id="274" name="- Béatrice DENAES"/>
          <p:cNvSpPr txBox="1"/>
          <p:nvPr/>
        </p:nvSpPr>
        <p:spPr>
          <a:xfrm>
            <a:off x="10379869" y="6879707"/>
            <a:ext cx="1364615" cy="209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defRPr>
                <a:latin typeface="American Typewriter"/>
                <a:ea typeface="American Typewriter"/>
                <a:cs typeface="American Typewriter"/>
                <a:sym typeface="American Typewriter"/>
              </a:defRPr>
            </a:lvl1pPr>
          </a:lstStyle>
          <a:p>
            <a:r>
              <a:rPr sz="993" dirty="0"/>
              <a:t>- </a:t>
            </a:r>
            <a:r>
              <a:rPr sz="993" dirty="0" err="1"/>
              <a:t>Béatrice</a:t>
            </a:r>
            <a:r>
              <a:rPr sz="993" dirty="0"/>
              <a:t> DENAES</a:t>
            </a:r>
          </a:p>
        </p:txBody>
      </p:sp>
      <p:sp>
        <p:nvSpPr>
          <p:cNvPr id="275"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Tree>
    <p:extLst>
      <p:ext uri="{BB962C8B-B14F-4D97-AF65-F5344CB8AC3E}">
        <p14:creationId xmlns:p14="http://schemas.microsoft.com/office/powerpoint/2010/main" val="324064042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8" name="Capture d’écran 2021-01-29 à 10.37.13.jpg" descr="Capture d’écran 2021-01-29 à 10.37.13.jpg"/>
          <p:cNvPicPr>
            <a:picLocks noChangeAspect="1"/>
          </p:cNvPicPr>
          <p:nvPr/>
        </p:nvPicPr>
        <p:blipFill>
          <a:blip r:embed="rId3"/>
          <a:stretch>
            <a:fillRect/>
          </a:stretch>
        </p:blipFill>
        <p:spPr>
          <a:xfrm>
            <a:off x="713473" y="1433053"/>
            <a:ext cx="3859861" cy="4386205"/>
          </a:xfrm>
          <a:prstGeom prst="rect">
            <a:avLst/>
          </a:prstGeom>
          <a:ln w="12700">
            <a:miter lim="400000"/>
          </a:ln>
        </p:spPr>
      </p:pic>
      <p:sp>
        <p:nvSpPr>
          <p:cNvPr id="279" name="Ne pas tout mélanger…"/>
          <p:cNvSpPr txBox="1">
            <a:spLocks noGrp="1"/>
          </p:cNvSpPr>
          <p:nvPr>
            <p:ph type="ctrTitle"/>
          </p:nvPr>
        </p:nvSpPr>
        <p:spPr>
          <a:xfrm>
            <a:off x="533155" y="578461"/>
            <a:ext cx="12114091" cy="636709"/>
          </a:xfrm>
          <a:prstGeom prst="rect">
            <a:avLst/>
          </a:prstGeom>
        </p:spPr>
        <p:txBody>
          <a:bodyPr/>
          <a:lstStyle>
            <a:lvl1pPr defTabSz="1560536">
              <a:defRPr sz="7424" spc="-148">
                <a:latin typeface="Arial"/>
                <a:ea typeface="Arial"/>
                <a:cs typeface="Arial"/>
                <a:sym typeface="Arial"/>
              </a:defRPr>
            </a:lvl1pPr>
          </a:lstStyle>
          <a:p>
            <a:r>
              <a:rPr lang="fr-FR" dirty="0"/>
              <a:t>Expression de genre</a:t>
            </a:r>
            <a:endParaRPr dirty="0"/>
          </a:p>
        </p:txBody>
      </p:sp>
      <p:sp>
        <p:nvSpPr>
          <p:cNvPr id="280" name="L’expression de genre / apparence"/>
          <p:cNvSpPr txBox="1"/>
          <p:nvPr/>
        </p:nvSpPr>
        <p:spPr>
          <a:xfrm>
            <a:off x="5060315" y="1668699"/>
            <a:ext cx="5897651" cy="514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defRPr sz="5400">
                <a:solidFill>
                  <a:schemeClr val="accent1">
                    <a:lumOff val="-13575"/>
                  </a:schemeClr>
                </a:solidFill>
                <a:latin typeface="Arial"/>
                <a:ea typeface="Arial"/>
                <a:cs typeface="Arial"/>
                <a:sym typeface="Arial"/>
              </a:defRPr>
            </a:lvl1pPr>
          </a:lstStyle>
          <a:p>
            <a:r>
              <a:rPr sz="2978"/>
              <a:t>L’expression de genre / apparence</a:t>
            </a:r>
          </a:p>
        </p:txBody>
      </p:sp>
      <p:sp>
        <p:nvSpPr>
          <p:cNvPr id="281" name="Ligne"/>
          <p:cNvSpPr/>
          <p:nvPr/>
        </p:nvSpPr>
        <p:spPr>
          <a:xfrm flipV="1">
            <a:off x="1699574" y="2125874"/>
            <a:ext cx="3308351" cy="1704833"/>
          </a:xfrm>
          <a:prstGeom prst="line">
            <a:avLst/>
          </a:prstGeom>
          <a:ln w="25400">
            <a:solidFill>
              <a:srgbClr val="000000"/>
            </a:solidFill>
            <a:miter lim="400000"/>
            <a:tailEnd type="triangle"/>
          </a:ln>
        </p:spPr>
        <p:txBody>
          <a:bodyPr lIns="28009" tIns="28009" rIns="28009" bIns="28009" anchor="ctr"/>
          <a:lstStyle/>
          <a:p>
            <a:endParaRPr sz="993"/>
          </a:p>
        </p:txBody>
      </p:sp>
      <p:sp>
        <p:nvSpPr>
          <p:cNvPr id="282" name="Masculine…"/>
          <p:cNvSpPr txBox="1"/>
          <p:nvPr/>
        </p:nvSpPr>
        <p:spPr>
          <a:xfrm>
            <a:off x="5586203" y="3246091"/>
            <a:ext cx="1812367" cy="1533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p>
            <a:pPr marL="210083" indent="-210083">
              <a:buSzPct val="123000"/>
              <a:buChar char="*"/>
              <a:defRPr sz="3000"/>
            </a:pPr>
            <a:r>
              <a:rPr sz="2400" dirty="0"/>
              <a:t>Masculine</a:t>
            </a:r>
          </a:p>
          <a:p>
            <a:pPr marL="210083" indent="-210083">
              <a:buSzPct val="123000"/>
              <a:buChar char="*"/>
              <a:defRPr sz="3000"/>
            </a:pPr>
            <a:r>
              <a:rPr sz="2400" dirty="0" err="1"/>
              <a:t>Féminine</a:t>
            </a:r>
            <a:endParaRPr sz="2400" dirty="0"/>
          </a:p>
          <a:p>
            <a:pPr marL="210083" indent="-210083">
              <a:buSzPct val="123000"/>
              <a:buChar char="*"/>
              <a:defRPr sz="3000"/>
            </a:pPr>
            <a:r>
              <a:rPr sz="2400" dirty="0" err="1"/>
              <a:t>Androgine</a:t>
            </a:r>
            <a:endParaRPr sz="2400" dirty="0"/>
          </a:p>
          <a:p>
            <a:pPr marL="210083" indent="-210083">
              <a:buSzPct val="123000"/>
              <a:buChar char="*"/>
              <a:defRPr sz="3000"/>
            </a:pPr>
            <a:r>
              <a:rPr sz="2400" dirty="0" err="1"/>
              <a:t>Travestisme</a:t>
            </a:r>
            <a:r>
              <a:rPr sz="2400" dirty="0"/>
              <a:t> </a:t>
            </a:r>
          </a:p>
        </p:txBody>
      </p:sp>
      <p:sp>
        <p:nvSpPr>
          <p:cNvPr id="283" name="- Béatrice DENAES"/>
          <p:cNvSpPr txBox="1"/>
          <p:nvPr/>
        </p:nvSpPr>
        <p:spPr>
          <a:xfrm>
            <a:off x="10456069" y="6807043"/>
            <a:ext cx="1364615" cy="2093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defRPr>
                <a:latin typeface="American Typewriter"/>
                <a:ea typeface="American Typewriter"/>
                <a:cs typeface="American Typewriter"/>
                <a:sym typeface="American Typewriter"/>
              </a:defRPr>
            </a:lvl1pPr>
          </a:lstStyle>
          <a:p>
            <a:r>
              <a:rPr sz="993" dirty="0"/>
              <a:t>- </a:t>
            </a:r>
            <a:r>
              <a:rPr sz="993" dirty="0" err="1"/>
              <a:t>Béatrice</a:t>
            </a:r>
            <a:r>
              <a:rPr sz="993" dirty="0"/>
              <a:t> DENAES</a:t>
            </a:r>
          </a:p>
        </p:txBody>
      </p:sp>
      <p:sp>
        <p:nvSpPr>
          <p:cNvPr id="284"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extLst>
      <p:ext uri="{BB962C8B-B14F-4D97-AF65-F5344CB8AC3E}">
        <p14:creationId xmlns:p14="http://schemas.microsoft.com/office/powerpoint/2010/main" val="16892504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Parlons trans (le vocabulaire)"/>
          <p:cNvSpPr txBox="1">
            <a:spLocks noGrp="1"/>
          </p:cNvSpPr>
          <p:nvPr>
            <p:ph type="ctrTitle"/>
          </p:nvPr>
        </p:nvSpPr>
        <p:spPr>
          <a:xfrm>
            <a:off x="533155" y="578461"/>
            <a:ext cx="12114091" cy="636709"/>
          </a:xfrm>
          <a:prstGeom prst="rect">
            <a:avLst/>
          </a:prstGeom>
        </p:spPr>
        <p:txBody>
          <a:bodyPr/>
          <a:lstStyle>
            <a:lvl1pPr defTabSz="1560536">
              <a:defRPr sz="7424" spc="-148">
                <a:latin typeface="Arial"/>
                <a:ea typeface="Arial"/>
                <a:cs typeface="Arial"/>
                <a:sym typeface="Arial"/>
              </a:defRPr>
            </a:lvl1pPr>
          </a:lstStyle>
          <a:p>
            <a:r>
              <a:rPr dirty="0"/>
              <a:t>le </a:t>
            </a:r>
            <a:r>
              <a:rPr dirty="0" err="1"/>
              <a:t>vocabulaire</a:t>
            </a:r>
            <a:endParaRPr dirty="0"/>
          </a:p>
        </p:txBody>
      </p:sp>
      <p:pic>
        <p:nvPicPr>
          <p:cNvPr id="324" name="170px-A_TransGender-Symbol_Plain3.svg.png" descr="170px-A_TransGender-Symbol_Plain3.svg.png"/>
          <p:cNvPicPr>
            <a:picLocks noChangeAspect="1"/>
          </p:cNvPicPr>
          <p:nvPr/>
        </p:nvPicPr>
        <p:blipFill>
          <a:blip r:embed="rId2"/>
          <a:stretch>
            <a:fillRect/>
          </a:stretch>
        </p:blipFill>
        <p:spPr>
          <a:xfrm>
            <a:off x="9313069" y="417629"/>
            <a:ext cx="1190402" cy="1386468"/>
          </a:xfrm>
          <a:prstGeom prst="rect">
            <a:avLst/>
          </a:prstGeom>
          <a:ln w="12700">
            <a:miter lim="400000"/>
          </a:ln>
        </p:spPr>
      </p:pic>
      <p:pic>
        <p:nvPicPr>
          <p:cNvPr id="325" name="Image" descr="Image"/>
          <p:cNvPicPr>
            <a:picLocks noChangeAspect="1"/>
          </p:cNvPicPr>
          <p:nvPr/>
        </p:nvPicPr>
        <p:blipFill>
          <a:blip r:embed="rId3"/>
          <a:stretch>
            <a:fillRect/>
          </a:stretch>
        </p:blipFill>
        <p:spPr>
          <a:xfrm>
            <a:off x="619589" y="1804097"/>
            <a:ext cx="11012947" cy="3149646"/>
          </a:xfrm>
          <a:prstGeom prst="rect">
            <a:avLst/>
          </a:prstGeom>
          <a:ln w="12700">
            <a:miter lim="400000"/>
          </a:ln>
        </p:spPr>
      </p:pic>
      <p:sp>
        <p:nvSpPr>
          <p:cNvPr id="328"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8</a:t>
            </a:fld>
            <a:endParaRPr/>
          </a:p>
        </p:txBody>
      </p:sp>
    </p:spTree>
    <p:extLst>
      <p:ext uri="{BB962C8B-B14F-4D97-AF65-F5344CB8AC3E}">
        <p14:creationId xmlns:p14="http://schemas.microsoft.com/office/powerpoint/2010/main" val="401385793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Parlons trans (le respect)"/>
          <p:cNvSpPr txBox="1">
            <a:spLocks noGrp="1"/>
          </p:cNvSpPr>
          <p:nvPr>
            <p:ph type="ctrTitle"/>
          </p:nvPr>
        </p:nvSpPr>
        <p:spPr>
          <a:xfrm>
            <a:off x="533155" y="578461"/>
            <a:ext cx="12114091" cy="636709"/>
          </a:xfrm>
          <a:prstGeom prst="rect">
            <a:avLst/>
          </a:prstGeom>
        </p:spPr>
        <p:txBody>
          <a:bodyPr/>
          <a:lstStyle>
            <a:lvl1pPr defTabSz="1560536">
              <a:defRPr sz="7424" spc="-148">
                <a:latin typeface="Arial"/>
                <a:ea typeface="Arial"/>
                <a:cs typeface="Arial"/>
                <a:sym typeface="Arial"/>
              </a:defRPr>
            </a:lvl1pPr>
          </a:lstStyle>
          <a:p>
            <a:r>
              <a:rPr lang="fr-FR" dirty="0"/>
              <a:t>Vocabulaire</a:t>
            </a:r>
            <a:endParaRPr dirty="0"/>
          </a:p>
        </p:txBody>
      </p:sp>
      <p:pic>
        <p:nvPicPr>
          <p:cNvPr id="522" name="170px-A_TransGender-Symbol_Plain3.svg.png" descr="170px-A_TransGender-Symbol_Plain3.svg.png"/>
          <p:cNvPicPr>
            <a:picLocks noChangeAspect="1"/>
          </p:cNvPicPr>
          <p:nvPr/>
        </p:nvPicPr>
        <p:blipFill>
          <a:blip r:embed="rId2"/>
          <a:stretch>
            <a:fillRect/>
          </a:stretch>
        </p:blipFill>
        <p:spPr>
          <a:xfrm>
            <a:off x="10851172" y="1215070"/>
            <a:ext cx="1190402" cy="1386468"/>
          </a:xfrm>
          <a:prstGeom prst="rect">
            <a:avLst/>
          </a:prstGeom>
          <a:ln w="12700">
            <a:miter lim="400000"/>
          </a:ln>
        </p:spPr>
      </p:pic>
      <p:sp>
        <p:nvSpPr>
          <p:cNvPr id="525" name="* Mégenrage"/>
          <p:cNvSpPr txBox="1"/>
          <p:nvPr/>
        </p:nvSpPr>
        <p:spPr>
          <a:xfrm>
            <a:off x="1499681" y="1777509"/>
            <a:ext cx="2236649" cy="5148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8009" tIns="28009" rIns="28009" bIns="28009" anchor="ctr">
            <a:spAutoFit/>
          </a:bodyPr>
          <a:lstStyle>
            <a:lvl1pPr algn="l">
              <a:defRPr sz="5400">
                <a:solidFill>
                  <a:schemeClr val="accent5">
                    <a:hueOff val="-82419"/>
                    <a:satOff val="-9513"/>
                    <a:lumOff val="-16343"/>
                  </a:schemeClr>
                </a:solidFill>
                <a:latin typeface="Arial"/>
                <a:ea typeface="Arial"/>
                <a:cs typeface="Arial"/>
                <a:sym typeface="Arial"/>
              </a:defRPr>
            </a:lvl1pPr>
          </a:lstStyle>
          <a:p>
            <a:r>
              <a:rPr sz="2978" dirty="0"/>
              <a:t>* </a:t>
            </a:r>
            <a:r>
              <a:rPr sz="2978" dirty="0" err="1"/>
              <a:t>Mégenrage</a:t>
            </a:r>
            <a:endParaRPr sz="2978" dirty="0"/>
          </a:p>
        </p:txBody>
      </p:sp>
      <p:sp>
        <p:nvSpPr>
          <p:cNvPr id="528"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pic>
        <p:nvPicPr>
          <p:cNvPr id="2" name="Image 1">
            <a:extLst>
              <a:ext uri="{FF2B5EF4-FFF2-40B4-BE49-F238E27FC236}">
                <a16:creationId xmlns:a16="http://schemas.microsoft.com/office/drawing/2014/main" id="{BB011416-A481-4248-9207-E53BE3CDA8EF}"/>
              </a:ext>
            </a:extLst>
          </p:cNvPr>
          <p:cNvPicPr>
            <a:picLocks noChangeAspect="1"/>
          </p:cNvPicPr>
          <p:nvPr/>
        </p:nvPicPr>
        <p:blipFill>
          <a:blip r:embed="rId3"/>
          <a:stretch>
            <a:fillRect/>
          </a:stretch>
        </p:blipFill>
        <p:spPr>
          <a:xfrm>
            <a:off x="1596707" y="4801982"/>
            <a:ext cx="9617869" cy="897554"/>
          </a:xfrm>
          <a:prstGeom prst="rect">
            <a:avLst/>
          </a:prstGeom>
        </p:spPr>
      </p:pic>
      <p:sp>
        <p:nvSpPr>
          <p:cNvPr id="13" name="* LGBTQIA+">
            <a:extLst>
              <a:ext uri="{FF2B5EF4-FFF2-40B4-BE49-F238E27FC236}">
                <a16:creationId xmlns:a16="http://schemas.microsoft.com/office/drawing/2014/main" id="{0BD8C5B1-9FB8-49D9-B235-A4A67635B6E5}"/>
              </a:ext>
            </a:extLst>
          </p:cNvPr>
          <p:cNvSpPr txBox="1"/>
          <p:nvPr/>
        </p:nvSpPr>
        <p:spPr>
          <a:xfrm>
            <a:off x="1499681" y="3352989"/>
            <a:ext cx="4019250" cy="9335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5400">
                <a:solidFill>
                  <a:schemeClr val="accent1">
                    <a:lumOff val="-13575"/>
                  </a:schemeClr>
                </a:solidFill>
                <a:latin typeface="Arial"/>
                <a:ea typeface="Arial"/>
                <a:cs typeface="Arial"/>
                <a:sym typeface="Arial"/>
              </a:defRPr>
            </a:lvl1pPr>
          </a:lstStyle>
          <a:p>
            <a:r>
              <a:rPr dirty="0"/>
              <a:t>* </a:t>
            </a:r>
            <a:r>
              <a:rPr sz="4400" dirty="0"/>
              <a:t>LGBTQIA+ </a:t>
            </a:r>
          </a:p>
        </p:txBody>
      </p:sp>
      <p:pic>
        <p:nvPicPr>
          <p:cNvPr id="14" name="512px-Transgender_Pride_flag.svg.png" descr="512px-Transgender_Pride_flag.svg.png">
            <a:extLst>
              <a:ext uri="{FF2B5EF4-FFF2-40B4-BE49-F238E27FC236}">
                <a16:creationId xmlns:a16="http://schemas.microsoft.com/office/drawing/2014/main" id="{38C9EB53-B064-4B30-8D50-0647E223787C}"/>
              </a:ext>
            </a:extLst>
          </p:cNvPr>
          <p:cNvPicPr>
            <a:picLocks noChangeAspect="1"/>
          </p:cNvPicPr>
          <p:nvPr/>
        </p:nvPicPr>
        <p:blipFill>
          <a:blip r:embed="rId4"/>
          <a:stretch>
            <a:fillRect/>
          </a:stretch>
        </p:blipFill>
        <p:spPr>
          <a:xfrm>
            <a:off x="6613296" y="877887"/>
            <a:ext cx="3000694" cy="1799244"/>
          </a:xfrm>
          <a:prstGeom prst="rect">
            <a:avLst/>
          </a:prstGeom>
          <a:ln w="25400">
            <a:solidFill>
              <a:srgbClr val="000000"/>
            </a:solidFill>
            <a:miter lim="400000"/>
          </a:ln>
        </p:spPr>
      </p:pic>
      <p:sp>
        <p:nvSpPr>
          <p:cNvPr id="3" name="ZoneTexte 2">
            <a:extLst>
              <a:ext uri="{FF2B5EF4-FFF2-40B4-BE49-F238E27FC236}">
                <a16:creationId xmlns:a16="http://schemas.microsoft.com/office/drawing/2014/main" id="{C3F2F39A-7220-45B1-9735-F5F4E6D88288}"/>
              </a:ext>
            </a:extLst>
          </p:cNvPr>
          <p:cNvSpPr txBox="1"/>
          <p:nvPr/>
        </p:nvSpPr>
        <p:spPr>
          <a:xfrm>
            <a:off x="6874669" y="2922653"/>
            <a:ext cx="2277666" cy="461665"/>
          </a:xfrm>
          <a:prstGeom prst="rect">
            <a:avLst/>
          </a:prstGeom>
          <a:noFill/>
        </p:spPr>
        <p:txBody>
          <a:bodyPr wrap="square" rtlCol="0">
            <a:spAutoFit/>
          </a:bodyPr>
          <a:lstStyle/>
          <a:p>
            <a:r>
              <a:rPr lang="fr-FR" sz="2400" dirty="0"/>
              <a:t>Drapeau trans</a:t>
            </a:r>
          </a:p>
        </p:txBody>
      </p:sp>
      <p:pic>
        <p:nvPicPr>
          <p:cNvPr id="5" name="Image 4">
            <a:extLst>
              <a:ext uri="{FF2B5EF4-FFF2-40B4-BE49-F238E27FC236}">
                <a16:creationId xmlns:a16="http://schemas.microsoft.com/office/drawing/2014/main" id="{D22D9163-3711-743E-9F4D-644C1AB66D4C}"/>
              </a:ext>
            </a:extLst>
          </p:cNvPr>
          <p:cNvPicPr>
            <a:picLocks noChangeAspect="1"/>
          </p:cNvPicPr>
          <p:nvPr/>
        </p:nvPicPr>
        <p:blipFill>
          <a:blip r:embed="rId5"/>
          <a:stretch>
            <a:fillRect/>
          </a:stretch>
        </p:blipFill>
        <p:spPr>
          <a:xfrm>
            <a:off x="6856033" y="2922653"/>
            <a:ext cx="2314937" cy="1506747"/>
          </a:xfrm>
          <a:prstGeom prst="rect">
            <a:avLst/>
          </a:prstGeom>
        </p:spPr>
      </p:pic>
    </p:spTree>
    <p:extLst>
      <p:ext uri="{BB962C8B-B14F-4D97-AF65-F5344CB8AC3E}">
        <p14:creationId xmlns:p14="http://schemas.microsoft.com/office/powerpoint/2010/main" val="192682131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2_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TotalTime>
  <Words>2101</Words>
  <Application>Microsoft Office PowerPoint</Application>
  <PresentationFormat>Personnalisé</PresentationFormat>
  <Paragraphs>278</Paragraphs>
  <Slides>40</Slides>
  <Notes>8</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40</vt:i4>
      </vt:variant>
    </vt:vector>
  </HeadingPairs>
  <TitlesOfParts>
    <vt:vector size="53" baseType="lpstr">
      <vt:lpstr>ＭＳ Ｐゴシック</vt:lpstr>
      <vt:lpstr>Arial</vt:lpstr>
      <vt:lpstr>Calibri</vt:lpstr>
      <vt:lpstr>Cambria</vt:lpstr>
      <vt:lpstr>Helvetica Light</vt:lpstr>
      <vt:lpstr>Helvetica Neue</vt:lpstr>
      <vt:lpstr>Helvetica Neue Medium</vt:lpstr>
      <vt:lpstr>Times New Roman</vt:lpstr>
      <vt:lpstr>Wingdings</vt:lpstr>
      <vt:lpstr>1_Contiguïté</vt:lpstr>
      <vt:lpstr>Contiguïté</vt:lpstr>
      <vt:lpstr>2_Contiguïté</vt:lpstr>
      <vt:lpstr>21_BasicWhite</vt:lpstr>
      <vt:lpstr>Orientation sexuelle et Identité de genre/ transidentité</vt:lpstr>
      <vt:lpstr>Que signifie et qu’évoque pour vous les mots ? </vt:lpstr>
      <vt:lpstr>Témoignages</vt:lpstr>
      <vt:lpstr>Le sexe:</vt:lpstr>
      <vt:lpstr>Identité de genre:</vt:lpstr>
      <vt:lpstr>Orientation sexuelle</vt:lpstr>
      <vt:lpstr>Expression de genre</vt:lpstr>
      <vt:lpstr>le vocabulaire</vt:lpstr>
      <vt:lpstr>Vocabulaire</vt:lpstr>
      <vt:lpstr>Orientation sexuelle</vt:lpstr>
      <vt:lpstr>Est-ce que l’homosexualité était interdite par le passé?</vt:lpstr>
      <vt:lpstr>Présentation PowerPoint</vt:lpstr>
      <vt:lpstr>Présentation PowerPoint</vt:lpstr>
      <vt:lpstr>Présentation PowerPoint</vt:lpstr>
      <vt:lpstr>Homosexualité en Afrique</vt:lpstr>
      <vt:lpstr>Présentation PowerPoint</vt:lpstr>
      <vt:lpstr>HIV et personnes LGBT</vt:lpstr>
      <vt:lpstr>Présentation PowerPoint</vt:lpstr>
      <vt:lpstr>Présentation PowerPoint</vt:lpstr>
      <vt:lpstr>Présentation PowerPoint</vt:lpstr>
      <vt:lpstr>Transidentité</vt:lpstr>
      <vt:lpstr>Quelle proportion de la population? </vt:lpstr>
      <vt:lpstr>ASPECTS: HISTORIQUES Depuis quand le questionnement trans existe?</vt:lpstr>
      <vt:lpstr>Présentation PowerPoint</vt:lpstr>
      <vt:lpstr>Est-ce que historiquement il a existé d’autres sociétés qui ont accepté le changement de genre?</vt:lpstr>
      <vt:lpstr>Variations dans le genre : Ailleurs</vt:lpstr>
      <vt:lpstr>Intersexuation ≠ Transidentité </vt:lpstr>
      <vt:lpstr>Transidentité </vt:lpstr>
      <vt:lpstr>Présentation PowerPoint</vt:lpstr>
      <vt:lpstr>RecommAndations  de la WPATH  (World Professional Association for Transsexual Health)</vt:lpstr>
      <vt:lpstr>Présentation PowerPoint</vt:lpstr>
      <vt:lpstr>Depister Intégration sociale précaire </vt:lpstr>
      <vt:lpstr>Pourquoi faire une prise en charge hormono-chirurgicale?</vt:lpstr>
      <vt:lpstr>Pourquoi une prise en charge  hormono-chirurgicale ?</vt:lpstr>
      <vt:lpstr>HIV/ IST et personnes trans</vt:lpstr>
      <vt:lpstr>CONCLUSION</vt:lpstr>
      <vt:lpstr>MERCI de votre attention !</vt:lpstr>
      <vt:lpstr>Faire connaitre, faire comprendre…</vt:lpstr>
      <vt:lpstr>Faire connaitre, faire comprendre…</vt:lpstr>
      <vt:lpstr>Identité de genre: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cp:lastModifiedBy>CMETE Delphine LECLERC</cp:lastModifiedBy>
  <cp:revision>172</cp:revision>
  <dcterms:created xsi:type="dcterms:W3CDTF">2019-05-03T11:51:26Z</dcterms:created>
  <dcterms:modified xsi:type="dcterms:W3CDTF">2025-02-05T10:19:36Z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2019-05-02T00:00:00Z</vt:filetime>
  </property>
  <property fmtid="{D5CDD505-2E9C-101B-9397-08002B2CF9AE}" pid="3" name="Creator">
    <vt:lpwstr>Adobe InDesign 14.0 (Macintosh)</vt:lpwstr>
  </property>
  <property fmtid="{D5CDD505-2E9C-101B-9397-08002B2CF9AE}" pid="4" name="LastSaved">
    <vt:filetime>2019-05-03T00:00:00Z</vt:filetime>
  </property>
</Properties>
</file>